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9144000" cy="5156200"/>
  <p:notesSz cx="9144000" cy="51562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8422"/>
            <a:ext cx="7772400" cy="108280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7472"/>
            <a:ext cx="6400799" cy="128905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5926"/>
            <a:ext cx="3977640" cy="340309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59" y="1185926"/>
            <a:ext cx="3977640" cy="340309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6763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4797">
            <a:solidFill>
              <a:srgbClr val="39B54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3666744"/>
            <a:ext cx="9144000" cy="13045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27322" y="342519"/>
            <a:ext cx="6089355" cy="100820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1161" y="1424177"/>
            <a:ext cx="8441676" cy="193199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95266"/>
            <a:ext cx="2926079" cy="2578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95266"/>
            <a:ext cx="2103120" cy="2578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95266"/>
            <a:ext cx="2103120" cy="2578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image" Target="../media/image51.png"/><Relationship Id="rId11" Type="http://schemas.openxmlformats.org/officeDocument/2006/relationships/image" Target="../media/image52.png"/><Relationship Id="rId12" Type="http://schemas.openxmlformats.org/officeDocument/2006/relationships/image" Target="../media/image53.png"/><Relationship Id="rId13" Type="http://schemas.openxmlformats.org/officeDocument/2006/relationships/image" Target="../media/image54.png"/><Relationship Id="rId14" Type="http://schemas.openxmlformats.org/officeDocument/2006/relationships/image" Target="../media/image55.png"/><Relationship Id="rId15" Type="http://schemas.openxmlformats.org/officeDocument/2006/relationships/image" Target="../media/image56.png"/><Relationship Id="rId16" Type="http://schemas.openxmlformats.org/officeDocument/2006/relationships/image" Target="../media/image57.png"/><Relationship Id="rId17" Type="http://schemas.openxmlformats.org/officeDocument/2006/relationships/image" Target="../media/image58.png"/><Relationship Id="rId18" Type="http://schemas.openxmlformats.org/officeDocument/2006/relationships/image" Target="../media/image59.png"/><Relationship Id="rId19" Type="http://schemas.openxmlformats.org/officeDocument/2006/relationships/image" Target="../media/image60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openxmlformats.org/officeDocument/2006/relationships/image" Target="../media/image68.png"/><Relationship Id="rId10" Type="http://schemas.openxmlformats.org/officeDocument/2006/relationships/image" Target="../media/image69.png"/><Relationship Id="rId11" Type="http://schemas.openxmlformats.org/officeDocument/2006/relationships/image" Target="../media/image70.png"/><Relationship Id="rId12" Type="http://schemas.openxmlformats.org/officeDocument/2006/relationships/image" Target="../media/image71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78.png"/><Relationship Id="rId9" Type="http://schemas.openxmlformats.org/officeDocument/2006/relationships/image" Target="../media/image79.png"/><Relationship Id="rId10" Type="http://schemas.openxmlformats.org/officeDocument/2006/relationships/image" Target="../media/image80.jpg"/><Relationship Id="rId11" Type="http://schemas.openxmlformats.org/officeDocument/2006/relationships/image" Target="../media/image81.png"/><Relationship Id="rId12" Type="http://schemas.openxmlformats.org/officeDocument/2006/relationships/image" Target="../media/image8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jpg"/><Relationship Id="rId7" Type="http://schemas.openxmlformats.org/officeDocument/2006/relationships/image" Target="../media/image88.png"/><Relationship Id="rId8" Type="http://schemas.openxmlformats.org/officeDocument/2006/relationships/image" Target="../media/image89.jpg"/><Relationship Id="rId9" Type="http://schemas.openxmlformats.org/officeDocument/2006/relationships/image" Target="../media/image90.png"/><Relationship Id="rId10" Type="http://schemas.openxmlformats.org/officeDocument/2006/relationships/image" Target="../media/image91.png"/><Relationship Id="rId11" Type="http://schemas.openxmlformats.org/officeDocument/2006/relationships/image" Target="../media/image92.png"/><Relationship Id="rId12" Type="http://schemas.openxmlformats.org/officeDocument/2006/relationships/image" Target="../media/image93.jpg"/><Relationship Id="rId13" Type="http://schemas.openxmlformats.org/officeDocument/2006/relationships/image" Target="../media/image94.png"/><Relationship Id="rId14" Type="http://schemas.openxmlformats.org/officeDocument/2006/relationships/image" Target="../media/image95.png"/><Relationship Id="rId15" Type="http://schemas.openxmlformats.org/officeDocument/2006/relationships/image" Target="../media/image96.jpg"/><Relationship Id="rId16" Type="http://schemas.openxmlformats.org/officeDocument/2006/relationships/image" Target="../media/image97.png"/><Relationship Id="rId17" Type="http://schemas.openxmlformats.org/officeDocument/2006/relationships/image" Target="../media/image98.jpg"/><Relationship Id="rId18" Type="http://schemas.openxmlformats.org/officeDocument/2006/relationships/image" Target="../media/image99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jpg"/><Relationship Id="rId3" Type="http://schemas.openxmlformats.org/officeDocument/2006/relationships/image" Target="../media/image101.png"/><Relationship Id="rId4" Type="http://schemas.openxmlformats.org/officeDocument/2006/relationships/image" Target="../media/image102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3.png"/><Relationship Id="rId3" Type="http://schemas.openxmlformats.org/officeDocument/2006/relationships/image" Target="../media/image104.jpg"/><Relationship Id="rId4" Type="http://schemas.openxmlformats.org/officeDocument/2006/relationships/image" Target="../media/image105.png"/><Relationship Id="rId5" Type="http://schemas.openxmlformats.org/officeDocument/2006/relationships/image" Target="../media/image106.jpg"/><Relationship Id="rId6" Type="http://schemas.openxmlformats.org/officeDocument/2006/relationships/image" Target="../media/image107.png"/><Relationship Id="rId7" Type="http://schemas.openxmlformats.org/officeDocument/2006/relationships/image" Target="../media/image108.jpg"/><Relationship Id="rId8" Type="http://schemas.openxmlformats.org/officeDocument/2006/relationships/image" Target="../media/image109.png"/><Relationship Id="rId9" Type="http://schemas.openxmlformats.org/officeDocument/2006/relationships/image" Target="../media/image110.jpg"/><Relationship Id="rId10" Type="http://schemas.openxmlformats.org/officeDocument/2006/relationships/image" Target="../media/image111.png"/><Relationship Id="rId11" Type="http://schemas.openxmlformats.org/officeDocument/2006/relationships/image" Target="../media/image112.jpg"/><Relationship Id="rId12" Type="http://schemas.openxmlformats.org/officeDocument/2006/relationships/image" Target="../media/image113.png"/><Relationship Id="rId13" Type="http://schemas.openxmlformats.org/officeDocument/2006/relationships/image" Target="../media/image114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5.png"/><Relationship Id="rId3" Type="http://schemas.openxmlformats.org/officeDocument/2006/relationships/image" Target="../media/image116.png"/><Relationship Id="rId4" Type="http://schemas.openxmlformats.org/officeDocument/2006/relationships/image" Target="../media/image117.png"/><Relationship Id="rId5" Type="http://schemas.openxmlformats.org/officeDocument/2006/relationships/image" Target="../media/image118.png"/><Relationship Id="rId6" Type="http://schemas.openxmlformats.org/officeDocument/2006/relationships/image" Target="../media/image119.jpg"/><Relationship Id="rId7" Type="http://schemas.openxmlformats.org/officeDocument/2006/relationships/image" Target="../media/image120.png"/><Relationship Id="rId8" Type="http://schemas.openxmlformats.org/officeDocument/2006/relationships/image" Target="../media/image121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6.png"/><Relationship Id="rId3" Type="http://schemas.openxmlformats.org/officeDocument/2006/relationships/image" Target="../media/image127.jpg"/><Relationship Id="rId4" Type="http://schemas.openxmlformats.org/officeDocument/2006/relationships/image" Target="../media/image128.png"/><Relationship Id="rId5" Type="http://schemas.openxmlformats.org/officeDocument/2006/relationships/image" Target="../media/image129.png"/><Relationship Id="rId6" Type="http://schemas.openxmlformats.org/officeDocument/2006/relationships/image" Target="../media/image130.png"/><Relationship Id="rId7" Type="http://schemas.openxmlformats.org/officeDocument/2006/relationships/image" Target="../media/image131.jpg"/><Relationship Id="rId8" Type="http://schemas.openxmlformats.org/officeDocument/2006/relationships/image" Target="../media/image132.png"/><Relationship Id="rId9" Type="http://schemas.openxmlformats.org/officeDocument/2006/relationships/image" Target="../media/image133.jpg"/><Relationship Id="rId10" Type="http://schemas.openxmlformats.org/officeDocument/2006/relationships/image" Target="../media/image134.png"/><Relationship Id="rId11" Type="http://schemas.openxmlformats.org/officeDocument/2006/relationships/image" Target="../media/image135.jpg"/><Relationship Id="rId12" Type="http://schemas.openxmlformats.org/officeDocument/2006/relationships/image" Target="../media/image136.png"/><Relationship Id="rId13" Type="http://schemas.openxmlformats.org/officeDocument/2006/relationships/image" Target="../media/image137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8.png"/><Relationship Id="rId3" Type="http://schemas.openxmlformats.org/officeDocument/2006/relationships/image" Target="../media/image139.png"/><Relationship Id="rId4" Type="http://schemas.openxmlformats.org/officeDocument/2006/relationships/image" Target="../media/image140.png"/><Relationship Id="rId5" Type="http://schemas.openxmlformats.org/officeDocument/2006/relationships/image" Target="../media/image141.png"/><Relationship Id="rId6" Type="http://schemas.openxmlformats.org/officeDocument/2006/relationships/image" Target="../media/image142.jpg"/><Relationship Id="rId7" Type="http://schemas.openxmlformats.org/officeDocument/2006/relationships/image" Target="../media/image143.png"/><Relationship Id="rId8" Type="http://schemas.openxmlformats.org/officeDocument/2006/relationships/image" Target="../media/image144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5.png"/><Relationship Id="rId3" Type="http://schemas.openxmlformats.org/officeDocument/2006/relationships/image" Target="../media/image146.png"/><Relationship Id="rId4" Type="http://schemas.openxmlformats.org/officeDocument/2006/relationships/image" Target="../media/image147.png"/><Relationship Id="rId5" Type="http://schemas.openxmlformats.org/officeDocument/2006/relationships/image" Target="../media/image148.jpg"/><Relationship Id="rId6" Type="http://schemas.openxmlformats.org/officeDocument/2006/relationships/image" Target="../media/image149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0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1.png"/><Relationship Id="rId3" Type="http://schemas.openxmlformats.org/officeDocument/2006/relationships/image" Target="../media/image152.png"/><Relationship Id="rId4" Type="http://schemas.openxmlformats.org/officeDocument/2006/relationships/image" Target="../media/image153.jpg"/><Relationship Id="rId5" Type="http://schemas.openxmlformats.org/officeDocument/2006/relationships/image" Target="../media/image154.png"/><Relationship Id="rId6" Type="http://schemas.openxmlformats.org/officeDocument/2006/relationships/image" Target="../media/image155.jpg"/><Relationship Id="rId7" Type="http://schemas.openxmlformats.org/officeDocument/2006/relationships/image" Target="../media/image156.png"/><Relationship Id="rId8" Type="http://schemas.openxmlformats.org/officeDocument/2006/relationships/image" Target="../media/image157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8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iss-rt.ru/akselerator_socialnogo_biznesa/" TargetMode="External"/><Relationship Id="rId3" Type="http://schemas.openxmlformats.org/officeDocument/2006/relationships/image" Target="../media/image159.png"/><Relationship Id="rId4" Type="http://schemas.openxmlformats.org/officeDocument/2006/relationships/image" Target="../media/image160.png"/><Relationship Id="rId5" Type="http://schemas.openxmlformats.org/officeDocument/2006/relationships/image" Target="../media/image161.png"/><Relationship Id="rId6" Type="http://schemas.openxmlformats.org/officeDocument/2006/relationships/image" Target="../media/image162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3.jpg"/><Relationship Id="rId3" Type="http://schemas.openxmlformats.org/officeDocument/2006/relationships/image" Target="../media/image164.jpg"/><Relationship Id="rId4" Type="http://schemas.openxmlformats.org/officeDocument/2006/relationships/image" Target="../media/image165.jpg"/><Relationship Id="rId5" Type="http://schemas.openxmlformats.org/officeDocument/2006/relationships/image" Target="../media/image166.jpg"/><Relationship Id="rId6" Type="http://schemas.openxmlformats.org/officeDocument/2006/relationships/image" Target="../media/image167.jpg"/><Relationship Id="rId7" Type="http://schemas.openxmlformats.org/officeDocument/2006/relationships/image" Target="../media/image168.jpg"/><Relationship Id="rId8" Type="http://schemas.openxmlformats.org/officeDocument/2006/relationships/image" Target="../media/image169.jpg"/><Relationship Id="rId9" Type="http://schemas.openxmlformats.org/officeDocument/2006/relationships/image" Target="../media/image170.jpg"/><Relationship Id="rId10" Type="http://schemas.openxmlformats.org/officeDocument/2006/relationships/image" Target="../media/image171.jpg"/><Relationship Id="rId11" Type="http://schemas.openxmlformats.org/officeDocument/2006/relationships/image" Target="../media/image172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3.png"/><Relationship Id="rId3" Type="http://schemas.openxmlformats.org/officeDocument/2006/relationships/image" Target="../media/image174.png"/><Relationship Id="rId4" Type="http://schemas.openxmlformats.org/officeDocument/2006/relationships/image" Target="../media/image175.png"/><Relationship Id="rId5" Type="http://schemas.openxmlformats.org/officeDocument/2006/relationships/image" Target="../media/image176.jpg"/><Relationship Id="rId6" Type="http://schemas.openxmlformats.org/officeDocument/2006/relationships/image" Target="../media/image177.png"/><Relationship Id="rId7" Type="http://schemas.openxmlformats.org/officeDocument/2006/relationships/image" Target="../media/image178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Relationship Id="rId4" Type="http://schemas.openxmlformats.org/officeDocument/2006/relationships/image" Target="../media/image181.png"/><Relationship Id="rId5" Type="http://schemas.openxmlformats.org/officeDocument/2006/relationships/image" Target="../media/image182.png"/><Relationship Id="rId6" Type="http://schemas.openxmlformats.org/officeDocument/2006/relationships/image" Target="../media/image183.png"/><Relationship Id="rId7" Type="http://schemas.openxmlformats.org/officeDocument/2006/relationships/image" Target="../media/image184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5.png"/><Relationship Id="rId3" Type="http://schemas.openxmlformats.org/officeDocument/2006/relationships/image" Target="../media/image186.jpg"/><Relationship Id="rId4" Type="http://schemas.openxmlformats.org/officeDocument/2006/relationships/image" Target="../media/image187.png"/><Relationship Id="rId5" Type="http://schemas.openxmlformats.org/officeDocument/2006/relationships/image" Target="../media/image188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9.jpg"/><Relationship Id="rId3" Type="http://schemas.openxmlformats.org/officeDocument/2006/relationships/image" Target="../media/image190.png"/><Relationship Id="rId4" Type="http://schemas.openxmlformats.org/officeDocument/2006/relationships/image" Target="../media/image191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2.jpg"/><Relationship Id="rId3" Type="http://schemas.openxmlformats.org/officeDocument/2006/relationships/image" Target="../media/image193.jpg"/><Relationship Id="rId4" Type="http://schemas.openxmlformats.org/officeDocument/2006/relationships/image" Target="../media/image194.jpg"/><Relationship Id="rId5" Type="http://schemas.openxmlformats.org/officeDocument/2006/relationships/image" Target="../media/image195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6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7.jpg"/><Relationship Id="rId3" Type="http://schemas.openxmlformats.org/officeDocument/2006/relationships/image" Target="../media/image198.png"/><Relationship Id="rId4" Type="http://schemas.openxmlformats.org/officeDocument/2006/relationships/image" Target="../media/image199.png"/><Relationship Id="rId5" Type="http://schemas.openxmlformats.org/officeDocument/2006/relationships/image" Target="../media/image200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1.jpg"/><Relationship Id="rId3" Type="http://schemas.openxmlformats.org/officeDocument/2006/relationships/image" Target="../media/image202.jpg"/><Relationship Id="rId4" Type="http://schemas.openxmlformats.org/officeDocument/2006/relationships/image" Target="../media/image203.jpg"/><Relationship Id="rId5" Type="http://schemas.openxmlformats.org/officeDocument/2006/relationships/image" Target="../media/image204.png"/><Relationship Id="rId6" Type="http://schemas.openxmlformats.org/officeDocument/2006/relationships/image" Target="../media/image205.jpg"/><Relationship Id="rId7" Type="http://schemas.openxmlformats.org/officeDocument/2006/relationships/image" Target="../media/image206.png"/><Relationship Id="rId8" Type="http://schemas.openxmlformats.org/officeDocument/2006/relationships/image" Target="../media/image207.jpg"/><Relationship Id="rId9" Type="http://schemas.openxmlformats.org/officeDocument/2006/relationships/image" Target="../media/image208.png"/><Relationship Id="rId10" Type="http://schemas.openxmlformats.org/officeDocument/2006/relationships/image" Target="../media/image209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0.png"/><Relationship Id="rId3" Type="http://schemas.openxmlformats.org/officeDocument/2006/relationships/image" Target="../media/image211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2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3.jpg"/><Relationship Id="rId3" Type="http://schemas.openxmlformats.org/officeDocument/2006/relationships/image" Target="../media/image214.png"/><Relationship Id="rId4" Type="http://schemas.openxmlformats.org/officeDocument/2006/relationships/image" Target="../media/image215.jpg"/><Relationship Id="rId5" Type="http://schemas.openxmlformats.org/officeDocument/2006/relationships/image" Target="../media/image216.jpg"/><Relationship Id="rId6" Type="http://schemas.openxmlformats.org/officeDocument/2006/relationships/image" Target="../media/image217.jpg"/><Relationship Id="rId7" Type="http://schemas.openxmlformats.org/officeDocument/2006/relationships/image" Target="../media/image218.png"/><Relationship Id="rId8" Type="http://schemas.openxmlformats.org/officeDocument/2006/relationships/image" Target="../media/image219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0.png"/><Relationship Id="rId3" Type="http://schemas.openxmlformats.org/officeDocument/2006/relationships/image" Target="../media/image221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2.jpg"/><Relationship Id="rId3" Type="http://schemas.openxmlformats.org/officeDocument/2006/relationships/hyperlink" Target="mailto:Mihail.Untura%40tatar.ru" TargetMode="External"/><Relationship Id="rId4" Type="http://schemas.openxmlformats.org/officeDocument/2006/relationships/image" Target="../media/image223.png"/><Relationship Id="rId5" Type="http://schemas.openxmlformats.org/officeDocument/2006/relationships/image" Target="../media/image224.png"/><Relationship Id="rId6" Type="http://schemas.openxmlformats.org/officeDocument/2006/relationships/image" Target="../media/image225.png"/><Relationship Id="rId7" Type="http://schemas.openxmlformats.org/officeDocument/2006/relationships/image" Target="../media/image226.png"/><Relationship Id="rId8" Type="http://schemas.openxmlformats.org/officeDocument/2006/relationships/image" Target="../media/image227.png"/><Relationship Id="rId9" Type="http://schemas.openxmlformats.org/officeDocument/2006/relationships/image" Target="../media/image228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1450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72872" y="1741180"/>
            <a:ext cx="4489450" cy="18484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90200"/>
              </a:lnSpc>
            </a:pPr>
            <a:r>
              <a:rPr dirty="0" smtClean="0" sz="3300" spc="25">
                <a:solidFill>
                  <a:srgbClr val="FFFFFF"/>
                </a:solidFill>
                <a:latin typeface="Segoe UI Symbol"/>
                <a:cs typeface="Segoe UI Symbol"/>
              </a:rPr>
              <a:t>«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Как</a:t>
            </a:r>
            <a:r>
              <a:rPr dirty="0" smtClean="0" sz="3300" spc="1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3300" spc="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ать</a:t>
            </a:r>
            <a:r>
              <a:rPr dirty="0" smtClean="0" sz="3300" spc="9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соц</a:t>
            </a:r>
            <a:r>
              <a:rPr dirty="0" smtClean="0" sz="3300" spc="5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аль</a:t>
            </a:r>
            <a:r>
              <a:rPr dirty="0" smtClean="0" sz="3300" spc="-1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ым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 пр</a:t>
            </a:r>
            <a:r>
              <a:rPr dirty="0" smtClean="0" sz="3300" spc="-6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дприяти</a:t>
            </a:r>
            <a:r>
              <a:rPr dirty="0" smtClean="0" sz="3300" spc="-3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dirty="0" smtClean="0" sz="3300" spc="9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3300" spc="1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dirty="0" smtClean="0" sz="3300" spc="-2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ры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 п</a:t>
            </a:r>
            <a:r>
              <a:rPr dirty="0" smtClean="0" sz="3300" spc="-7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3300" spc="35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3300" spc="-35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3300" spc="-1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3300" spc="-30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жки</a:t>
            </a:r>
            <a:r>
              <a:rPr dirty="0" smtClean="0" sz="3300" spc="1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со</a:t>
            </a:r>
            <a:r>
              <a:rPr dirty="0" smtClean="0" sz="3300" spc="10" b="1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иа</a:t>
            </a:r>
            <a:r>
              <a:rPr dirty="0" smtClean="0" sz="3300" spc="10" b="1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ь</a:t>
            </a:r>
            <a:r>
              <a:rPr dirty="0" smtClean="0" sz="3300" spc="-10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ых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 пр</a:t>
            </a:r>
            <a:r>
              <a:rPr dirty="0" smtClean="0" sz="3300" spc="-6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3300" spc="0" b="1">
                <a:solidFill>
                  <a:srgbClr val="FFFFFF"/>
                </a:solidFill>
                <a:latin typeface="Calibri"/>
                <a:cs typeface="Calibri"/>
              </a:rPr>
              <a:t>дприяти</a:t>
            </a:r>
            <a:r>
              <a:rPr dirty="0" smtClean="0" sz="3300" spc="10" b="1">
                <a:solidFill>
                  <a:srgbClr val="FFFFFF"/>
                </a:solidFill>
                <a:latin typeface="Calibri"/>
                <a:cs typeface="Calibri"/>
              </a:rPr>
              <a:t>й</a:t>
            </a:r>
            <a:r>
              <a:rPr dirty="0" smtClean="0" sz="3300" spc="0">
                <a:solidFill>
                  <a:srgbClr val="FFFFFF"/>
                </a:solidFill>
                <a:latin typeface="Segoe UI Symbol"/>
                <a:cs typeface="Segoe UI Symbol"/>
              </a:rPr>
              <a:t>»</a:t>
            </a:r>
            <a:endParaRPr sz="33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1450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78053" y="4295749"/>
            <a:ext cx="4175760" cy="3149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00" spc="-75" b="1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dirty="0" smtClean="0" sz="2000" spc="-15" b="1">
                <a:solidFill>
                  <a:srgbClr val="FFFFFF"/>
                </a:solidFill>
                <a:latin typeface="Arial"/>
                <a:cs typeface="Arial"/>
              </a:rPr>
              <a:t>егис</a:t>
            </a:r>
            <a:r>
              <a:rPr dirty="0" smtClean="0" sz="2000" spc="-25" b="1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dirty="0" smtClean="0" sz="2000" spc="-15" b="1">
                <a:solidFill>
                  <a:srgbClr val="FFFFFF"/>
                </a:solidFill>
                <a:latin typeface="Arial"/>
                <a:cs typeface="Arial"/>
              </a:rPr>
              <a:t>рация</a:t>
            </a:r>
            <a:r>
              <a:rPr dirty="0" smtClean="0" sz="2000" spc="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15" b="1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dirty="0" smtClean="0" sz="20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-15" b="1">
                <a:solidFill>
                  <a:srgbClr val="FFFFFF"/>
                </a:solidFill>
                <a:latin typeface="Arial"/>
                <a:cs typeface="Arial"/>
              </a:rPr>
              <a:t>по</a:t>
            </a:r>
            <a:r>
              <a:rPr dirty="0" smtClean="0" sz="2000" spc="-30" b="1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dirty="0" smtClean="0" sz="2000" spc="-30" b="1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dirty="0" smtClean="0" sz="2000" spc="-15" b="1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dirty="0" smtClean="0" sz="2000" spc="-35" b="1">
                <a:solidFill>
                  <a:srgbClr val="FFFFFF"/>
                </a:solidFill>
                <a:latin typeface="Arial"/>
                <a:cs typeface="Arial"/>
              </a:rPr>
              <a:t>л</a:t>
            </a:r>
            <a:r>
              <a:rPr dirty="0" smtClean="0" sz="2000" spc="-15" b="1">
                <a:solidFill>
                  <a:srgbClr val="FFFFFF"/>
                </a:solidFill>
                <a:latin typeface="Arial"/>
                <a:cs typeface="Arial"/>
              </a:rPr>
              <a:t>е</a:t>
            </a:r>
            <a:r>
              <a:rPr dirty="0" smtClean="0" sz="20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000" spc="25" b="1">
                <a:solidFill>
                  <a:srgbClr val="FFFFFF"/>
                </a:solidFill>
                <a:latin typeface="Arial"/>
                <a:cs typeface="Arial"/>
              </a:rPr>
              <a:t>М</a:t>
            </a:r>
            <a:r>
              <a:rPr dirty="0" smtClean="0" sz="2000" spc="-15" b="1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dirty="0" smtClean="0" sz="2000" spc="-10" b="1">
                <a:solidFill>
                  <a:srgbClr val="FFFFFF"/>
                </a:solidFill>
                <a:latin typeface="Arial"/>
                <a:cs typeface="Arial"/>
              </a:rPr>
              <a:t>П</a:t>
            </a:r>
            <a:r>
              <a:rPr dirty="0" smtClean="0" sz="2000" spc="-1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mtClean="0" sz="2000" spc="-50" b="1">
                <a:solidFill>
                  <a:srgbClr val="FFFFFF"/>
                </a:solidFill>
                <a:latin typeface="Arial"/>
                <a:cs typeface="Arial"/>
              </a:rPr>
              <a:t>Р</a:t>
            </a:r>
            <a:r>
              <a:rPr dirty="0" smtClean="0" sz="2000" spc="-20" b="1">
                <a:solidFill>
                  <a:srgbClr val="FFFFFF"/>
                </a:solidFill>
                <a:latin typeface="Arial"/>
                <a:cs typeface="Arial"/>
              </a:rPr>
              <a:t>Ф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33272" y="1435607"/>
            <a:ext cx="2633472" cy="2630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40789" y="2129027"/>
            <a:ext cx="5443855" cy="11283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26060" marR="12700" indent="-213360">
              <a:lnSpc>
                <a:spcPts val="4320"/>
              </a:lnSpc>
            </a:pPr>
            <a:r>
              <a:rPr dirty="0" smtClean="0" sz="4000" spc="15">
                <a:latin typeface="Segoe UI Symbol"/>
                <a:cs typeface="Segoe UI Symbol"/>
              </a:rPr>
              <a:t>1</a:t>
            </a:r>
            <a:r>
              <a:rPr dirty="0" smtClean="0" sz="4000" spc="0">
                <a:latin typeface="Segoe UI Symbol"/>
                <a:cs typeface="Segoe UI Symbol"/>
              </a:rPr>
              <a:t>.</a:t>
            </a:r>
            <a:r>
              <a:rPr dirty="0" smtClean="0" sz="4000" spc="-20">
                <a:latin typeface="Segoe UI Symbol"/>
                <a:cs typeface="Segoe UI Symbol"/>
              </a:rPr>
              <a:t> </a:t>
            </a:r>
            <a:r>
              <a:rPr dirty="0" smtClean="0" sz="4000" spc="0" b="1">
                <a:latin typeface="Calibri"/>
                <a:cs typeface="Calibri"/>
              </a:rPr>
              <a:t>Ч</a:t>
            </a:r>
            <a:r>
              <a:rPr dirty="0" smtClean="0" sz="4000" spc="-30" b="1">
                <a:latin typeface="Calibri"/>
                <a:cs typeface="Calibri"/>
              </a:rPr>
              <a:t>т</a:t>
            </a:r>
            <a:r>
              <a:rPr dirty="0" smtClean="0" sz="4000" spc="0" b="1">
                <a:latin typeface="Calibri"/>
                <a:cs typeface="Calibri"/>
              </a:rPr>
              <a:t>о</a:t>
            </a:r>
            <a:r>
              <a:rPr dirty="0" smtClean="0" sz="4000" spc="175" b="1">
                <a:latin typeface="Calibri"/>
                <a:cs typeface="Calibri"/>
              </a:rPr>
              <a:t> </a:t>
            </a:r>
            <a:r>
              <a:rPr dirty="0" smtClean="0" sz="4000" spc="0" b="1">
                <a:latin typeface="Calibri"/>
                <a:cs typeface="Calibri"/>
              </a:rPr>
              <a:t>т</a:t>
            </a:r>
            <a:r>
              <a:rPr dirty="0" smtClean="0" sz="4000" spc="-20" b="1">
                <a:latin typeface="Calibri"/>
                <a:cs typeface="Calibri"/>
              </a:rPr>
              <a:t>а</a:t>
            </a:r>
            <a:r>
              <a:rPr dirty="0" smtClean="0" sz="4000" spc="-65" b="1">
                <a:latin typeface="Calibri"/>
                <a:cs typeface="Calibri"/>
              </a:rPr>
              <a:t>к</a:t>
            </a:r>
            <a:r>
              <a:rPr dirty="0" smtClean="0" sz="4000" spc="0" b="1">
                <a:latin typeface="Calibri"/>
                <a:cs typeface="Calibri"/>
              </a:rPr>
              <a:t>ое</a:t>
            </a:r>
            <a:r>
              <a:rPr dirty="0" smtClean="0" sz="4000" spc="175" b="1">
                <a:latin typeface="Calibri"/>
                <a:cs typeface="Calibri"/>
              </a:rPr>
              <a:t> </a:t>
            </a:r>
            <a:r>
              <a:rPr dirty="0" smtClean="0" sz="4000" spc="0" b="1">
                <a:latin typeface="Calibri"/>
                <a:cs typeface="Calibri"/>
              </a:rPr>
              <a:t>со</a:t>
            </a:r>
            <a:r>
              <a:rPr dirty="0" smtClean="0" sz="4000" spc="5" b="1">
                <a:latin typeface="Calibri"/>
                <a:cs typeface="Calibri"/>
              </a:rPr>
              <a:t>ц</a:t>
            </a:r>
            <a:r>
              <a:rPr dirty="0" smtClean="0" sz="4000" spc="0" b="1">
                <a:latin typeface="Calibri"/>
                <a:cs typeface="Calibri"/>
              </a:rPr>
              <a:t>иальное</a:t>
            </a:r>
            <a:r>
              <a:rPr dirty="0" smtClean="0" sz="4000" spc="0" b="1">
                <a:latin typeface="Calibri"/>
                <a:cs typeface="Calibri"/>
              </a:rPr>
              <a:t> пр</a:t>
            </a:r>
            <a:r>
              <a:rPr dirty="0" smtClean="0" sz="4000" spc="-45" b="1">
                <a:latin typeface="Calibri"/>
                <a:cs typeface="Calibri"/>
              </a:rPr>
              <a:t>е</a:t>
            </a:r>
            <a:r>
              <a:rPr dirty="0" smtClean="0" sz="4000" spc="0" b="1">
                <a:latin typeface="Calibri"/>
                <a:cs typeface="Calibri"/>
              </a:rPr>
              <a:t>дприним</a:t>
            </a:r>
            <a:r>
              <a:rPr dirty="0" smtClean="0" sz="4000" spc="-35" b="1">
                <a:latin typeface="Calibri"/>
                <a:cs typeface="Calibri"/>
              </a:rPr>
              <a:t>а</a:t>
            </a:r>
            <a:r>
              <a:rPr dirty="0" smtClean="0" sz="4000" spc="-25" b="1">
                <a:latin typeface="Calibri"/>
                <a:cs typeface="Calibri"/>
              </a:rPr>
              <a:t>т</a:t>
            </a:r>
            <a:r>
              <a:rPr dirty="0" smtClean="0" sz="4000" spc="-75" b="1">
                <a:latin typeface="Calibri"/>
                <a:cs typeface="Calibri"/>
              </a:rPr>
              <a:t>е</a:t>
            </a:r>
            <a:r>
              <a:rPr dirty="0" smtClean="0" sz="4000" spc="0" b="1">
                <a:latin typeface="Calibri"/>
                <a:cs typeface="Calibri"/>
              </a:rPr>
              <a:t>л</a:t>
            </a:r>
            <a:r>
              <a:rPr dirty="0" smtClean="0" sz="4000" spc="10" b="1">
                <a:latin typeface="Calibri"/>
                <a:cs typeface="Calibri"/>
              </a:rPr>
              <a:t>ь</a:t>
            </a:r>
            <a:r>
              <a:rPr dirty="0" smtClean="0" sz="4000" spc="0" b="1">
                <a:latin typeface="Calibri"/>
                <a:cs typeface="Calibri"/>
              </a:rPr>
              <a:t>ст</a:t>
            </a:r>
            <a:r>
              <a:rPr dirty="0" smtClean="0" sz="4000" spc="5" b="1">
                <a:latin typeface="Calibri"/>
                <a:cs typeface="Calibri"/>
              </a:rPr>
              <a:t>в</a:t>
            </a:r>
            <a:r>
              <a:rPr dirty="0" smtClean="0" sz="4000" spc="0" b="1">
                <a:latin typeface="Calibri"/>
                <a:cs typeface="Calibri"/>
              </a:rPr>
              <a:t>о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55066" y="718856"/>
            <a:ext cx="396978" cy="396978"/>
          </a:xfrm>
          <a:custGeom>
            <a:avLst/>
            <a:gdLst/>
            <a:ahLst/>
            <a:cxnLst/>
            <a:rect l="l" t="t" r="r" b="b"/>
            <a:pathLst>
              <a:path w="396978" h="396978">
                <a:moveTo>
                  <a:pt x="203836" y="0"/>
                </a:moveTo>
                <a:lnTo>
                  <a:pt x="155968" y="4535"/>
                </a:lnTo>
                <a:lnTo>
                  <a:pt x="110616" y="20390"/>
                </a:lnTo>
                <a:lnTo>
                  <a:pt x="71615" y="45713"/>
                </a:lnTo>
                <a:lnTo>
                  <a:pt x="40021" y="78865"/>
                </a:lnTo>
                <a:lnTo>
                  <a:pt x="16888" y="118204"/>
                </a:lnTo>
                <a:lnTo>
                  <a:pt x="3271" y="162091"/>
                </a:lnTo>
                <a:lnTo>
                  <a:pt x="0" y="193064"/>
                </a:lnTo>
                <a:lnTo>
                  <a:pt x="223" y="208883"/>
                </a:lnTo>
                <a:lnTo>
                  <a:pt x="8698" y="256659"/>
                </a:lnTo>
                <a:lnTo>
                  <a:pt x="27848" y="300055"/>
                </a:lnTo>
                <a:lnTo>
                  <a:pt x="55937" y="336734"/>
                </a:lnTo>
                <a:lnTo>
                  <a:pt x="91325" y="365644"/>
                </a:lnTo>
                <a:lnTo>
                  <a:pt x="132371" y="385733"/>
                </a:lnTo>
                <a:lnTo>
                  <a:pt x="177434" y="395948"/>
                </a:lnTo>
                <a:lnTo>
                  <a:pt x="193065" y="396978"/>
                </a:lnTo>
                <a:lnTo>
                  <a:pt x="208898" y="396754"/>
                </a:lnTo>
                <a:lnTo>
                  <a:pt x="256690" y="388279"/>
                </a:lnTo>
                <a:lnTo>
                  <a:pt x="300043" y="369118"/>
                </a:lnTo>
                <a:lnTo>
                  <a:pt x="336697" y="341010"/>
                </a:lnTo>
                <a:lnTo>
                  <a:pt x="365598" y="305605"/>
                </a:lnTo>
                <a:lnTo>
                  <a:pt x="385695" y="264550"/>
                </a:lnTo>
                <a:lnTo>
                  <a:pt x="395936" y="219495"/>
                </a:lnTo>
                <a:lnTo>
                  <a:pt x="396978" y="203872"/>
                </a:lnTo>
                <a:lnTo>
                  <a:pt x="396769" y="188049"/>
                </a:lnTo>
                <a:lnTo>
                  <a:pt x="388311" y="140288"/>
                </a:lnTo>
                <a:lnTo>
                  <a:pt x="369117" y="96934"/>
                </a:lnTo>
                <a:lnTo>
                  <a:pt x="340997" y="60281"/>
                </a:lnTo>
                <a:lnTo>
                  <a:pt x="305590" y="31380"/>
                </a:lnTo>
                <a:lnTo>
                  <a:pt x="264534" y="11283"/>
                </a:lnTo>
                <a:lnTo>
                  <a:pt x="219466" y="1041"/>
                </a:lnTo>
                <a:lnTo>
                  <a:pt x="20383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6855066" y="718856"/>
            <a:ext cx="396978" cy="396978"/>
          </a:xfrm>
          <a:custGeom>
            <a:avLst/>
            <a:gdLst/>
            <a:ahLst/>
            <a:cxnLst/>
            <a:rect l="l" t="t" r="r" b="b"/>
            <a:pathLst>
              <a:path w="396978" h="396978">
                <a:moveTo>
                  <a:pt x="4584" y="240882"/>
                </a:moveTo>
                <a:lnTo>
                  <a:pt x="1738" y="224843"/>
                </a:lnTo>
                <a:lnTo>
                  <a:pt x="223" y="208883"/>
                </a:lnTo>
                <a:lnTo>
                  <a:pt x="0" y="193064"/>
                </a:lnTo>
                <a:lnTo>
                  <a:pt x="1028" y="177446"/>
                </a:lnTo>
                <a:lnTo>
                  <a:pt x="11240" y="132409"/>
                </a:lnTo>
                <a:lnTo>
                  <a:pt x="31318" y="91372"/>
                </a:lnTo>
                <a:lnTo>
                  <a:pt x="60209" y="55975"/>
                </a:lnTo>
                <a:lnTo>
                  <a:pt x="96857" y="27860"/>
                </a:lnTo>
                <a:lnTo>
                  <a:pt x="140210" y="8667"/>
                </a:lnTo>
                <a:lnTo>
                  <a:pt x="188002" y="209"/>
                </a:lnTo>
                <a:lnTo>
                  <a:pt x="203836" y="0"/>
                </a:lnTo>
                <a:lnTo>
                  <a:pt x="219466" y="1041"/>
                </a:lnTo>
                <a:lnTo>
                  <a:pt x="264534" y="11283"/>
                </a:lnTo>
                <a:lnTo>
                  <a:pt x="305590" y="31380"/>
                </a:lnTo>
                <a:lnTo>
                  <a:pt x="340997" y="60281"/>
                </a:lnTo>
                <a:lnTo>
                  <a:pt x="369117" y="96934"/>
                </a:lnTo>
                <a:lnTo>
                  <a:pt x="388311" y="140288"/>
                </a:lnTo>
                <a:lnTo>
                  <a:pt x="396769" y="188049"/>
                </a:lnTo>
                <a:lnTo>
                  <a:pt x="396978" y="203872"/>
                </a:lnTo>
                <a:lnTo>
                  <a:pt x="395936" y="219495"/>
                </a:lnTo>
                <a:lnTo>
                  <a:pt x="385695" y="264550"/>
                </a:lnTo>
                <a:lnTo>
                  <a:pt x="365598" y="305605"/>
                </a:lnTo>
                <a:lnTo>
                  <a:pt x="336697" y="341010"/>
                </a:lnTo>
                <a:lnTo>
                  <a:pt x="300043" y="369118"/>
                </a:lnTo>
                <a:lnTo>
                  <a:pt x="256690" y="388279"/>
                </a:lnTo>
                <a:lnTo>
                  <a:pt x="208898" y="396754"/>
                </a:lnTo>
                <a:lnTo>
                  <a:pt x="193065" y="396978"/>
                </a:lnTo>
                <a:lnTo>
                  <a:pt x="177434" y="395948"/>
                </a:lnTo>
                <a:lnTo>
                  <a:pt x="132371" y="385733"/>
                </a:lnTo>
                <a:lnTo>
                  <a:pt x="91325" y="365644"/>
                </a:lnTo>
                <a:lnTo>
                  <a:pt x="55937" y="336734"/>
                </a:lnTo>
                <a:lnTo>
                  <a:pt x="27848" y="300055"/>
                </a:lnTo>
                <a:lnTo>
                  <a:pt x="8698" y="256659"/>
                </a:lnTo>
                <a:lnTo>
                  <a:pt x="4584" y="240882"/>
                </a:lnTo>
                <a:close/>
              </a:path>
            </a:pathLst>
          </a:custGeom>
          <a:ln w="317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155104" y="1173241"/>
            <a:ext cx="173413" cy="170784"/>
          </a:xfrm>
          <a:custGeom>
            <a:avLst/>
            <a:gdLst/>
            <a:ahLst/>
            <a:cxnLst/>
            <a:rect l="l" t="t" r="r" b="b"/>
            <a:pathLst>
              <a:path w="173413" h="170784">
                <a:moveTo>
                  <a:pt x="88243" y="0"/>
                </a:moveTo>
                <a:lnTo>
                  <a:pt x="47629" y="7882"/>
                </a:lnTo>
                <a:lnTo>
                  <a:pt x="11447" y="42298"/>
                </a:lnTo>
                <a:lnTo>
                  <a:pt x="0" y="91213"/>
                </a:lnTo>
                <a:lnTo>
                  <a:pt x="1853" y="104378"/>
                </a:lnTo>
                <a:lnTo>
                  <a:pt x="21153" y="142372"/>
                </a:lnTo>
                <a:lnTo>
                  <a:pt x="62082" y="167214"/>
                </a:lnTo>
                <a:lnTo>
                  <a:pt x="88458" y="170784"/>
                </a:lnTo>
                <a:lnTo>
                  <a:pt x="102802" y="170003"/>
                </a:lnTo>
                <a:lnTo>
                  <a:pt x="139700" y="155248"/>
                </a:lnTo>
                <a:lnTo>
                  <a:pt x="168425" y="115583"/>
                </a:lnTo>
                <a:lnTo>
                  <a:pt x="173413" y="91213"/>
                </a:lnTo>
                <a:lnTo>
                  <a:pt x="173387" y="76874"/>
                </a:lnTo>
                <a:lnTo>
                  <a:pt x="161603" y="40481"/>
                </a:lnTo>
                <a:lnTo>
                  <a:pt x="125855" y="8770"/>
                </a:lnTo>
                <a:lnTo>
                  <a:pt x="88243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6993975" y="1383826"/>
            <a:ext cx="89959" cy="87751"/>
          </a:xfrm>
          <a:custGeom>
            <a:avLst/>
            <a:gdLst/>
            <a:ahLst/>
            <a:cxnLst/>
            <a:rect l="l" t="t" r="r" b="b"/>
            <a:pathLst>
              <a:path w="89959" h="87751">
                <a:moveTo>
                  <a:pt x="43496" y="0"/>
                </a:moveTo>
                <a:lnTo>
                  <a:pt x="8692" y="17089"/>
                </a:lnTo>
                <a:lnTo>
                  <a:pt x="0" y="40459"/>
                </a:lnTo>
                <a:lnTo>
                  <a:pt x="930" y="53559"/>
                </a:lnTo>
                <a:lnTo>
                  <a:pt x="33348" y="86271"/>
                </a:lnTo>
                <a:lnTo>
                  <a:pt x="46720" y="87751"/>
                </a:lnTo>
                <a:lnTo>
                  <a:pt x="61599" y="85868"/>
                </a:lnTo>
                <a:lnTo>
                  <a:pt x="72699" y="79542"/>
                </a:lnTo>
                <a:lnTo>
                  <a:pt x="81401" y="70552"/>
                </a:lnTo>
                <a:lnTo>
                  <a:pt x="87292" y="59528"/>
                </a:lnTo>
                <a:lnTo>
                  <a:pt x="89959" y="47101"/>
                </a:lnTo>
                <a:lnTo>
                  <a:pt x="88989" y="33899"/>
                </a:lnTo>
                <a:lnTo>
                  <a:pt x="56829" y="1534"/>
                </a:lnTo>
                <a:lnTo>
                  <a:pt x="4349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2526792" y="438911"/>
            <a:ext cx="1975104" cy="4907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4358640" y="82295"/>
            <a:ext cx="2511552" cy="11399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6772656" y="390143"/>
            <a:ext cx="591311" cy="554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613863" y="731262"/>
            <a:ext cx="397059" cy="397136"/>
          </a:xfrm>
          <a:custGeom>
            <a:avLst/>
            <a:gdLst/>
            <a:ahLst/>
            <a:cxnLst/>
            <a:rect l="l" t="t" r="r" b="b"/>
            <a:pathLst>
              <a:path w="397059" h="397136">
                <a:moveTo>
                  <a:pt x="200695" y="0"/>
                </a:moveTo>
                <a:lnTo>
                  <a:pt x="154442" y="4968"/>
                </a:lnTo>
                <a:lnTo>
                  <a:pt x="111262" y="20272"/>
                </a:lnTo>
                <a:lnTo>
                  <a:pt x="72837" y="44923"/>
                </a:lnTo>
                <a:lnTo>
                  <a:pt x="40847" y="77934"/>
                </a:lnTo>
                <a:lnTo>
                  <a:pt x="16976" y="118317"/>
                </a:lnTo>
                <a:lnTo>
                  <a:pt x="2947" y="164779"/>
                </a:lnTo>
                <a:lnTo>
                  <a:pt x="0" y="196490"/>
                </a:lnTo>
                <a:lnTo>
                  <a:pt x="433" y="212145"/>
                </a:lnTo>
                <a:lnTo>
                  <a:pt x="8927" y="257560"/>
                </a:lnTo>
                <a:lnTo>
                  <a:pt x="27437" y="299342"/>
                </a:lnTo>
                <a:lnTo>
                  <a:pt x="54974" y="335810"/>
                </a:lnTo>
                <a:lnTo>
                  <a:pt x="90548" y="365280"/>
                </a:lnTo>
                <a:lnTo>
                  <a:pt x="133168" y="386071"/>
                </a:lnTo>
                <a:lnTo>
                  <a:pt x="180603" y="396325"/>
                </a:lnTo>
                <a:lnTo>
                  <a:pt x="196412" y="397136"/>
                </a:lnTo>
                <a:lnTo>
                  <a:pt x="212067" y="396689"/>
                </a:lnTo>
                <a:lnTo>
                  <a:pt x="257482" y="388166"/>
                </a:lnTo>
                <a:lnTo>
                  <a:pt x="299264" y="369637"/>
                </a:lnTo>
                <a:lnTo>
                  <a:pt x="335732" y="342089"/>
                </a:lnTo>
                <a:lnTo>
                  <a:pt x="365202" y="306511"/>
                </a:lnTo>
                <a:lnTo>
                  <a:pt x="385993" y="263890"/>
                </a:lnTo>
                <a:lnTo>
                  <a:pt x="396247" y="216489"/>
                </a:lnTo>
                <a:lnTo>
                  <a:pt x="397059" y="200694"/>
                </a:lnTo>
                <a:lnTo>
                  <a:pt x="396612" y="185052"/>
                </a:lnTo>
                <a:lnTo>
                  <a:pt x="388094" y="139662"/>
                </a:lnTo>
                <a:lnTo>
                  <a:pt x="369575" y="97889"/>
                </a:lnTo>
                <a:lnTo>
                  <a:pt x="342046" y="61413"/>
                </a:lnTo>
                <a:lnTo>
                  <a:pt x="306498" y="31917"/>
                </a:lnTo>
                <a:lnTo>
                  <a:pt x="263921" y="11083"/>
                </a:lnTo>
                <a:lnTo>
                  <a:pt x="216504" y="811"/>
                </a:lnTo>
                <a:lnTo>
                  <a:pt x="200695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613863" y="731262"/>
            <a:ext cx="397059" cy="397136"/>
          </a:xfrm>
          <a:custGeom>
            <a:avLst/>
            <a:gdLst/>
            <a:ahLst/>
            <a:cxnLst/>
            <a:rect l="l" t="t" r="r" b="b"/>
            <a:pathLst>
              <a:path w="397059" h="397136">
                <a:moveTo>
                  <a:pt x="6402" y="148847"/>
                </a:moveTo>
                <a:lnTo>
                  <a:pt x="23927" y="104098"/>
                </a:lnTo>
                <a:lnTo>
                  <a:pt x="50691" y="66062"/>
                </a:lnTo>
                <a:lnTo>
                  <a:pt x="85013" y="35728"/>
                </a:lnTo>
                <a:lnTo>
                  <a:pt x="125210" y="14083"/>
                </a:lnTo>
                <a:lnTo>
                  <a:pt x="169601" y="2115"/>
                </a:lnTo>
                <a:lnTo>
                  <a:pt x="200695" y="0"/>
                </a:lnTo>
                <a:lnTo>
                  <a:pt x="216504" y="811"/>
                </a:lnTo>
                <a:lnTo>
                  <a:pt x="263921" y="11083"/>
                </a:lnTo>
                <a:lnTo>
                  <a:pt x="306498" y="31917"/>
                </a:lnTo>
                <a:lnTo>
                  <a:pt x="342046" y="61413"/>
                </a:lnTo>
                <a:lnTo>
                  <a:pt x="369575" y="97889"/>
                </a:lnTo>
                <a:lnTo>
                  <a:pt x="388094" y="139662"/>
                </a:lnTo>
                <a:lnTo>
                  <a:pt x="396612" y="185052"/>
                </a:lnTo>
                <a:lnTo>
                  <a:pt x="397059" y="200694"/>
                </a:lnTo>
                <a:lnTo>
                  <a:pt x="396247" y="216489"/>
                </a:lnTo>
                <a:lnTo>
                  <a:pt x="385993" y="263890"/>
                </a:lnTo>
                <a:lnTo>
                  <a:pt x="365202" y="306511"/>
                </a:lnTo>
                <a:lnTo>
                  <a:pt x="335732" y="342089"/>
                </a:lnTo>
                <a:lnTo>
                  <a:pt x="299264" y="369637"/>
                </a:lnTo>
                <a:lnTo>
                  <a:pt x="257482" y="388166"/>
                </a:lnTo>
                <a:lnTo>
                  <a:pt x="212067" y="396689"/>
                </a:lnTo>
                <a:lnTo>
                  <a:pt x="196412" y="397136"/>
                </a:lnTo>
                <a:lnTo>
                  <a:pt x="180603" y="396325"/>
                </a:lnTo>
                <a:lnTo>
                  <a:pt x="133168" y="386071"/>
                </a:lnTo>
                <a:lnTo>
                  <a:pt x="90548" y="365280"/>
                </a:lnTo>
                <a:lnTo>
                  <a:pt x="54974" y="335810"/>
                </a:lnTo>
                <a:lnTo>
                  <a:pt x="27437" y="299342"/>
                </a:lnTo>
                <a:lnTo>
                  <a:pt x="8927" y="257560"/>
                </a:lnTo>
                <a:lnTo>
                  <a:pt x="433" y="212145"/>
                </a:lnTo>
                <a:lnTo>
                  <a:pt x="0" y="196490"/>
                </a:lnTo>
                <a:lnTo>
                  <a:pt x="825" y="180681"/>
                </a:lnTo>
                <a:lnTo>
                  <a:pt x="2947" y="164779"/>
                </a:lnTo>
                <a:lnTo>
                  <a:pt x="6402" y="148847"/>
                </a:lnTo>
                <a:close/>
              </a:path>
            </a:pathLst>
          </a:custGeom>
          <a:ln w="317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739178" y="1232659"/>
            <a:ext cx="174342" cy="174317"/>
          </a:xfrm>
          <a:custGeom>
            <a:avLst/>
            <a:gdLst/>
            <a:ahLst/>
            <a:cxnLst/>
            <a:rect l="l" t="t" r="r" b="b"/>
            <a:pathLst>
              <a:path w="174342" h="174317">
                <a:moveTo>
                  <a:pt x="85800" y="0"/>
                </a:moveTo>
                <a:lnTo>
                  <a:pt x="38731" y="14696"/>
                </a:lnTo>
                <a:lnTo>
                  <a:pt x="6989" y="52928"/>
                </a:lnTo>
                <a:lnTo>
                  <a:pt x="0" y="90037"/>
                </a:lnTo>
                <a:lnTo>
                  <a:pt x="1312" y="102451"/>
                </a:lnTo>
                <a:lnTo>
                  <a:pt x="23171" y="146105"/>
                </a:lnTo>
                <a:lnTo>
                  <a:pt x="54541" y="167904"/>
                </a:lnTo>
                <a:lnTo>
                  <a:pt x="92294" y="174317"/>
                </a:lnTo>
                <a:lnTo>
                  <a:pt x="104406" y="172664"/>
                </a:lnTo>
                <a:lnTo>
                  <a:pt x="147003" y="149595"/>
                </a:lnTo>
                <a:lnTo>
                  <a:pt x="168536" y="116949"/>
                </a:lnTo>
                <a:lnTo>
                  <a:pt x="174342" y="91333"/>
                </a:lnTo>
                <a:lnTo>
                  <a:pt x="173998" y="79307"/>
                </a:lnTo>
                <a:lnTo>
                  <a:pt x="155824" y="35505"/>
                </a:lnTo>
                <a:lnTo>
                  <a:pt x="125804" y="11025"/>
                </a:lnTo>
                <a:lnTo>
                  <a:pt x="8580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1523772" y="1333608"/>
            <a:ext cx="90132" cy="89990"/>
          </a:xfrm>
          <a:custGeom>
            <a:avLst/>
            <a:gdLst/>
            <a:ahLst/>
            <a:cxnLst/>
            <a:rect l="l" t="t" r="r" b="b"/>
            <a:pathLst>
              <a:path w="90132" h="89990">
                <a:moveTo>
                  <a:pt x="48766" y="0"/>
                </a:moveTo>
                <a:lnTo>
                  <a:pt x="6374" y="21706"/>
                </a:lnTo>
                <a:lnTo>
                  <a:pt x="0" y="46534"/>
                </a:lnTo>
                <a:lnTo>
                  <a:pt x="2147" y="57952"/>
                </a:lnTo>
                <a:lnTo>
                  <a:pt x="7485" y="68475"/>
                </a:lnTo>
                <a:lnTo>
                  <a:pt x="15935" y="77634"/>
                </a:lnTo>
                <a:lnTo>
                  <a:pt x="27417" y="84962"/>
                </a:lnTo>
                <a:lnTo>
                  <a:pt x="41853" y="89990"/>
                </a:lnTo>
                <a:lnTo>
                  <a:pt x="54390" y="89114"/>
                </a:lnTo>
                <a:lnTo>
                  <a:pt x="88915" y="55606"/>
                </a:lnTo>
                <a:lnTo>
                  <a:pt x="90132" y="43700"/>
                </a:lnTo>
                <a:lnTo>
                  <a:pt x="88061" y="32215"/>
                </a:lnTo>
                <a:lnTo>
                  <a:pt x="82796" y="21626"/>
                </a:lnTo>
                <a:lnTo>
                  <a:pt x="74429" y="12409"/>
                </a:lnTo>
                <a:lnTo>
                  <a:pt x="63055" y="5042"/>
                </a:lnTo>
                <a:lnTo>
                  <a:pt x="4876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1499616" y="374903"/>
            <a:ext cx="591311" cy="554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26989" y="4357626"/>
            <a:ext cx="397123" cy="397111"/>
          </a:xfrm>
          <a:custGeom>
            <a:avLst/>
            <a:gdLst/>
            <a:ahLst/>
            <a:cxnLst/>
            <a:rect l="l" t="t" r="r" b="b"/>
            <a:pathLst>
              <a:path w="397123" h="397111">
                <a:moveTo>
                  <a:pt x="200692" y="0"/>
                </a:moveTo>
                <a:lnTo>
                  <a:pt x="154449" y="4956"/>
                </a:lnTo>
                <a:lnTo>
                  <a:pt x="111272" y="20251"/>
                </a:lnTo>
                <a:lnTo>
                  <a:pt x="72844" y="44897"/>
                </a:lnTo>
                <a:lnTo>
                  <a:pt x="40846" y="77903"/>
                </a:lnTo>
                <a:lnTo>
                  <a:pt x="16960" y="118279"/>
                </a:lnTo>
                <a:lnTo>
                  <a:pt x="2928" y="164729"/>
                </a:lnTo>
                <a:lnTo>
                  <a:pt x="0" y="196430"/>
                </a:lnTo>
                <a:lnTo>
                  <a:pt x="442" y="212081"/>
                </a:lnTo>
                <a:lnTo>
                  <a:pt x="8954" y="257487"/>
                </a:lnTo>
                <a:lnTo>
                  <a:pt x="27477" y="299265"/>
                </a:lnTo>
                <a:lnTo>
                  <a:pt x="55019" y="335733"/>
                </a:lnTo>
                <a:lnTo>
                  <a:pt x="90591" y="365212"/>
                </a:lnTo>
                <a:lnTo>
                  <a:pt x="133205" y="386020"/>
                </a:lnTo>
                <a:lnTo>
                  <a:pt x="180626" y="396294"/>
                </a:lnTo>
                <a:lnTo>
                  <a:pt x="196431" y="397111"/>
                </a:lnTo>
                <a:lnTo>
                  <a:pt x="212082" y="396669"/>
                </a:lnTo>
                <a:lnTo>
                  <a:pt x="257490" y="388156"/>
                </a:lnTo>
                <a:lnTo>
                  <a:pt x="299271" y="369635"/>
                </a:lnTo>
                <a:lnTo>
                  <a:pt x="335742" y="342095"/>
                </a:lnTo>
                <a:lnTo>
                  <a:pt x="365223" y="306525"/>
                </a:lnTo>
                <a:lnTo>
                  <a:pt x="386032" y="263916"/>
                </a:lnTo>
                <a:lnTo>
                  <a:pt x="396307" y="216494"/>
                </a:lnTo>
                <a:lnTo>
                  <a:pt x="397123" y="200688"/>
                </a:lnTo>
                <a:lnTo>
                  <a:pt x="396681" y="185036"/>
                </a:lnTo>
                <a:lnTo>
                  <a:pt x="388169" y="139627"/>
                </a:lnTo>
                <a:lnTo>
                  <a:pt x="369646" y="97847"/>
                </a:lnTo>
                <a:lnTo>
                  <a:pt x="342104" y="61377"/>
                </a:lnTo>
                <a:lnTo>
                  <a:pt x="306531" y="31898"/>
                </a:lnTo>
                <a:lnTo>
                  <a:pt x="263918" y="11091"/>
                </a:lnTo>
                <a:lnTo>
                  <a:pt x="216497" y="816"/>
                </a:lnTo>
                <a:lnTo>
                  <a:pt x="200692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26989" y="4357626"/>
            <a:ext cx="397123" cy="397111"/>
          </a:xfrm>
          <a:custGeom>
            <a:avLst/>
            <a:gdLst/>
            <a:ahLst/>
            <a:cxnLst/>
            <a:rect l="l" t="t" r="r" b="b"/>
            <a:pathLst>
              <a:path w="397123" h="397111">
                <a:moveTo>
                  <a:pt x="6372" y="148803"/>
                </a:moveTo>
                <a:lnTo>
                  <a:pt x="23917" y="104062"/>
                </a:lnTo>
                <a:lnTo>
                  <a:pt x="50694" y="66033"/>
                </a:lnTo>
                <a:lnTo>
                  <a:pt x="85022" y="35704"/>
                </a:lnTo>
                <a:lnTo>
                  <a:pt x="125220" y="14065"/>
                </a:lnTo>
                <a:lnTo>
                  <a:pt x="169605" y="2106"/>
                </a:lnTo>
                <a:lnTo>
                  <a:pt x="200692" y="0"/>
                </a:lnTo>
                <a:lnTo>
                  <a:pt x="216497" y="816"/>
                </a:lnTo>
                <a:lnTo>
                  <a:pt x="263918" y="11091"/>
                </a:lnTo>
                <a:lnTo>
                  <a:pt x="306531" y="31898"/>
                </a:lnTo>
                <a:lnTo>
                  <a:pt x="342104" y="61377"/>
                </a:lnTo>
                <a:lnTo>
                  <a:pt x="369646" y="97847"/>
                </a:lnTo>
                <a:lnTo>
                  <a:pt x="388169" y="139627"/>
                </a:lnTo>
                <a:lnTo>
                  <a:pt x="396681" y="185036"/>
                </a:lnTo>
                <a:lnTo>
                  <a:pt x="397123" y="200688"/>
                </a:lnTo>
                <a:lnTo>
                  <a:pt x="396307" y="216494"/>
                </a:lnTo>
                <a:lnTo>
                  <a:pt x="386032" y="263916"/>
                </a:lnTo>
                <a:lnTo>
                  <a:pt x="365223" y="306525"/>
                </a:lnTo>
                <a:lnTo>
                  <a:pt x="335742" y="342095"/>
                </a:lnTo>
                <a:lnTo>
                  <a:pt x="299271" y="369635"/>
                </a:lnTo>
                <a:lnTo>
                  <a:pt x="257490" y="388156"/>
                </a:lnTo>
                <a:lnTo>
                  <a:pt x="212082" y="396669"/>
                </a:lnTo>
                <a:lnTo>
                  <a:pt x="196431" y="397111"/>
                </a:lnTo>
                <a:lnTo>
                  <a:pt x="180626" y="396294"/>
                </a:lnTo>
                <a:lnTo>
                  <a:pt x="133205" y="386020"/>
                </a:lnTo>
                <a:lnTo>
                  <a:pt x="90591" y="365212"/>
                </a:lnTo>
                <a:lnTo>
                  <a:pt x="55019" y="335733"/>
                </a:lnTo>
                <a:lnTo>
                  <a:pt x="27477" y="299265"/>
                </a:lnTo>
                <a:lnTo>
                  <a:pt x="8954" y="257487"/>
                </a:lnTo>
                <a:lnTo>
                  <a:pt x="442" y="212081"/>
                </a:lnTo>
                <a:lnTo>
                  <a:pt x="0" y="196430"/>
                </a:lnTo>
                <a:lnTo>
                  <a:pt x="816" y="180626"/>
                </a:lnTo>
                <a:lnTo>
                  <a:pt x="2928" y="164729"/>
                </a:lnTo>
                <a:lnTo>
                  <a:pt x="6372" y="148803"/>
                </a:lnTo>
              </a:path>
            </a:pathLst>
          </a:custGeom>
          <a:ln w="317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52326" y="4858979"/>
            <a:ext cx="174323" cy="174300"/>
          </a:xfrm>
          <a:custGeom>
            <a:avLst/>
            <a:gdLst/>
            <a:ahLst/>
            <a:cxnLst/>
            <a:rect l="l" t="t" r="r" b="b"/>
            <a:pathLst>
              <a:path w="174323" h="174300">
                <a:moveTo>
                  <a:pt x="85802" y="0"/>
                </a:moveTo>
                <a:lnTo>
                  <a:pt x="38732" y="14712"/>
                </a:lnTo>
                <a:lnTo>
                  <a:pt x="6991" y="52914"/>
                </a:lnTo>
                <a:lnTo>
                  <a:pt x="0" y="90014"/>
                </a:lnTo>
                <a:lnTo>
                  <a:pt x="1316" y="102430"/>
                </a:lnTo>
                <a:lnTo>
                  <a:pt x="23190" y="146079"/>
                </a:lnTo>
                <a:lnTo>
                  <a:pt x="54535" y="167875"/>
                </a:lnTo>
                <a:lnTo>
                  <a:pt x="92275" y="174300"/>
                </a:lnTo>
                <a:lnTo>
                  <a:pt x="104390" y="172654"/>
                </a:lnTo>
                <a:lnTo>
                  <a:pt x="146983" y="149607"/>
                </a:lnTo>
                <a:lnTo>
                  <a:pt x="168511" y="116957"/>
                </a:lnTo>
                <a:lnTo>
                  <a:pt x="174323" y="91328"/>
                </a:lnTo>
                <a:lnTo>
                  <a:pt x="173985" y="79299"/>
                </a:lnTo>
                <a:lnTo>
                  <a:pt x="155835" y="35497"/>
                </a:lnTo>
                <a:lnTo>
                  <a:pt x="125820" y="11023"/>
                </a:lnTo>
                <a:lnTo>
                  <a:pt x="85802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52326" y="4858979"/>
            <a:ext cx="174323" cy="174300"/>
          </a:xfrm>
          <a:custGeom>
            <a:avLst/>
            <a:gdLst/>
            <a:ahLst/>
            <a:cxnLst/>
            <a:rect l="l" t="t" r="r" b="b"/>
            <a:pathLst>
              <a:path w="174323" h="174300">
                <a:moveTo>
                  <a:pt x="2753" y="65369"/>
                </a:moveTo>
                <a:lnTo>
                  <a:pt x="20251" y="31286"/>
                </a:lnTo>
                <a:lnTo>
                  <a:pt x="61045" y="4011"/>
                </a:lnTo>
                <a:lnTo>
                  <a:pt x="85802" y="0"/>
                </a:lnTo>
                <a:lnTo>
                  <a:pt x="98662" y="758"/>
                </a:lnTo>
                <a:lnTo>
                  <a:pt x="137299" y="18108"/>
                </a:lnTo>
                <a:lnTo>
                  <a:pt x="168182" y="56261"/>
                </a:lnTo>
                <a:lnTo>
                  <a:pt x="174323" y="91328"/>
                </a:lnTo>
                <a:lnTo>
                  <a:pt x="172892" y="103513"/>
                </a:lnTo>
                <a:lnTo>
                  <a:pt x="155405" y="140073"/>
                </a:lnTo>
                <a:lnTo>
                  <a:pt x="116070" y="169293"/>
                </a:lnTo>
                <a:lnTo>
                  <a:pt x="92275" y="174300"/>
                </a:lnTo>
                <a:lnTo>
                  <a:pt x="79879" y="174164"/>
                </a:lnTo>
                <a:lnTo>
                  <a:pt x="42842" y="161982"/>
                </a:lnTo>
                <a:lnTo>
                  <a:pt x="9110" y="125788"/>
                </a:lnTo>
                <a:lnTo>
                  <a:pt x="0" y="90014"/>
                </a:lnTo>
                <a:lnTo>
                  <a:pt x="522" y="77327"/>
                </a:lnTo>
                <a:lnTo>
                  <a:pt x="2753" y="65369"/>
                </a:lnTo>
                <a:close/>
              </a:path>
            </a:pathLst>
          </a:custGeom>
          <a:ln w="25399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136910" y="4959971"/>
            <a:ext cx="90124" cy="89981"/>
          </a:xfrm>
          <a:custGeom>
            <a:avLst/>
            <a:gdLst/>
            <a:ahLst/>
            <a:cxnLst/>
            <a:rect l="l" t="t" r="r" b="b"/>
            <a:pathLst>
              <a:path w="90124" h="89981">
                <a:moveTo>
                  <a:pt x="48760" y="0"/>
                </a:moveTo>
                <a:lnTo>
                  <a:pt x="6390" y="21696"/>
                </a:lnTo>
                <a:lnTo>
                  <a:pt x="0" y="46551"/>
                </a:lnTo>
                <a:lnTo>
                  <a:pt x="2151" y="57956"/>
                </a:lnTo>
                <a:lnTo>
                  <a:pt x="7493" y="68468"/>
                </a:lnTo>
                <a:lnTo>
                  <a:pt x="15989" y="77646"/>
                </a:lnTo>
                <a:lnTo>
                  <a:pt x="27432" y="84946"/>
                </a:lnTo>
                <a:lnTo>
                  <a:pt x="41871" y="89981"/>
                </a:lnTo>
                <a:lnTo>
                  <a:pt x="54393" y="89104"/>
                </a:lnTo>
                <a:lnTo>
                  <a:pt x="88904" y="55580"/>
                </a:lnTo>
                <a:lnTo>
                  <a:pt x="90124" y="43684"/>
                </a:lnTo>
                <a:lnTo>
                  <a:pt x="88054" y="32208"/>
                </a:lnTo>
                <a:lnTo>
                  <a:pt x="82788" y="21627"/>
                </a:lnTo>
                <a:lnTo>
                  <a:pt x="74421" y="12415"/>
                </a:lnTo>
                <a:lnTo>
                  <a:pt x="63047" y="5047"/>
                </a:lnTo>
                <a:lnTo>
                  <a:pt x="4876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136910" y="4959971"/>
            <a:ext cx="90124" cy="89981"/>
          </a:xfrm>
          <a:custGeom>
            <a:avLst/>
            <a:gdLst/>
            <a:ahLst/>
            <a:cxnLst/>
            <a:rect l="l" t="t" r="r" b="b"/>
            <a:pathLst>
              <a:path w="90124" h="89981">
                <a:moveTo>
                  <a:pt x="1379" y="33655"/>
                </a:moveTo>
                <a:lnTo>
                  <a:pt x="36115" y="738"/>
                </a:lnTo>
                <a:lnTo>
                  <a:pt x="48760" y="0"/>
                </a:lnTo>
                <a:lnTo>
                  <a:pt x="63047" y="5047"/>
                </a:lnTo>
                <a:lnTo>
                  <a:pt x="74421" y="12415"/>
                </a:lnTo>
                <a:lnTo>
                  <a:pt x="82788" y="21627"/>
                </a:lnTo>
                <a:lnTo>
                  <a:pt x="88054" y="32208"/>
                </a:lnTo>
                <a:lnTo>
                  <a:pt x="90124" y="43684"/>
                </a:lnTo>
                <a:lnTo>
                  <a:pt x="88904" y="55580"/>
                </a:lnTo>
                <a:lnTo>
                  <a:pt x="54393" y="89104"/>
                </a:lnTo>
                <a:lnTo>
                  <a:pt x="41871" y="89981"/>
                </a:lnTo>
                <a:lnTo>
                  <a:pt x="27432" y="84946"/>
                </a:lnTo>
                <a:lnTo>
                  <a:pt x="15947" y="77619"/>
                </a:lnTo>
                <a:lnTo>
                  <a:pt x="7493" y="68468"/>
                </a:lnTo>
                <a:lnTo>
                  <a:pt x="2151" y="57956"/>
                </a:lnTo>
                <a:lnTo>
                  <a:pt x="0" y="46551"/>
                </a:lnTo>
                <a:lnTo>
                  <a:pt x="1118" y="34716"/>
                </a:lnTo>
                <a:lnTo>
                  <a:pt x="1379" y="33655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12776" y="3998976"/>
            <a:ext cx="591312" cy="5577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8578543" y="4433991"/>
            <a:ext cx="397059" cy="397111"/>
          </a:xfrm>
          <a:custGeom>
            <a:avLst/>
            <a:gdLst/>
            <a:ahLst/>
            <a:cxnLst/>
            <a:rect l="l" t="t" r="r" b="b"/>
            <a:pathLst>
              <a:path w="397059" h="397111">
                <a:moveTo>
                  <a:pt x="200695" y="0"/>
                </a:moveTo>
                <a:lnTo>
                  <a:pt x="154442" y="4956"/>
                </a:lnTo>
                <a:lnTo>
                  <a:pt x="111262" y="20251"/>
                </a:lnTo>
                <a:lnTo>
                  <a:pt x="72837" y="44897"/>
                </a:lnTo>
                <a:lnTo>
                  <a:pt x="40847" y="77903"/>
                </a:lnTo>
                <a:lnTo>
                  <a:pt x="16976" y="118279"/>
                </a:lnTo>
                <a:lnTo>
                  <a:pt x="2947" y="164729"/>
                </a:lnTo>
                <a:lnTo>
                  <a:pt x="0" y="196430"/>
                </a:lnTo>
                <a:lnTo>
                  <a:pt x="433" y="212081"/>
                </a:lnTo>
                <a:lnTo>
                  <a:pt x="8927" y="257487"/>
                </a:lnTo>
                <a:lnTo>
                  <a:pt x="27437" y="299265"/>
                </a:lnTo>
                <a:lnTo>
                  <a:pt x="54974" y="335733"/>
                </a:lnTo>
                <a:lnTo>
                  <a:pt x="90548" y="365212"/>
                </a:lnTo>
                <a:lnTo>
                  <a:pt x="133168" y="386020"/>
                </a:lnTo>
                <a:lnTo>
                  <a:pt x="180603" y="396294"/>
                </a:lnTo>
                <a:lnTo>
                  <a:pt x="196412" y="397111"/>
                </a:lnTo>
                <a:lnTo>
                  <a:pt x="212067" y="396669"/>
                </a:lnTo>
                <a:lnTo>
                  <a:pt x="257482" y="388156"/>
                </a:lnTo>
                <a:lnTo>
                  <a:pt x="299264" y="369635"/>
                </a:lnTo>
                <a:lnTo>
                  <a:pt x="335732" y="342095"/>
                </a:lnTo>
                <a:lnTo>
                  <a:pt x="365202" y="306525"/>
                </a:lnTo>
                <a:lnTo>
                  <a:pt x="385993" y="263916"/>
                </a:lnTo>
                <a:lnTo>
                  <a:pt x="396247" y="216494"/>
                </a:lnTo>
                <a:lnTo>
                  <a:pt x="397059" y="200688"/>
                </a:lnTo>
                <a:lnTo>
                  <a:pt x="396612" y="185036"/>
                </a:lnTo>
                <a:lnTo>
                  <a:pt x="388094" y="139627"/>
                </a:lnTo>
                <a:lnTo>
                  <a:pt x="369575" y="97847"/>
                </a:lnTo>
                <a:lnTo>
                  <a:pt x="342046" y="61377"/>
                </a:lnTo>
                <a:lnTo>
                  <a:pt x="306498" y="31898"/>
                </a:lnTo>
                <a:lnTo>
                  <a:pt x="263921" y="11091"/>
                </a:lnTo>
                <a:lnTo>
                  <a:pt x="216504" y="816"/>
                </a:lnTo>
                <a:lnTo>
                  <a:pt x="200695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8578543" y="4433991"/>
            <a:ext cx="397059" cy="397111"/>
          </a:xfrm>
          <a:custGeom>
            <a:avLst/>
            <a:gdLst/>
            <a:ahLst/>
            <a:cxnLst/>
            <a:rect l="l" t="t" r="r" b="b"/>
            <a:pathLst>
              <a:path w="397059" h="397111">
                <a:moveTo>
                  <a:pt x="6402" y="148803"/>
                </a:moveTo>
                <a:lnTo>
                  <a:pt x="23927" y="104062"/>
                </a:lnTo>
                <a:lnTo>
                  <a:pt x="50691" y="66033"/>
                </a:lnTo>
                <a:lnTo>
                  <a:pt x="85013" y="35704"/>
                </a:lnTo>
                <a:lnTo>
                  <a:pt x="125210" y="14065"/>
                </a:lnTo>
                <a:lnTo>
                  <a:pt x="169601" y="2106"/>
                </a:lnTo>
                <a:lnTo>
                  <a:pt x="200695" y="0"/>
                </a:lnTo>
                <a:lnTo>
                  <a:pt x="216504" y="816"/>
                </a:lnTo>
                <a:lnTo>
                  <a:pt x="263921" y="11091"/>
                </a:lnTo>
                <a:lnTo>
                  <a:pt x="306498" y="31898"/>
                </a:lnTo>
                <a:lnTo>
                  <a:pt x="342046" y="61377"/>
                </a:lnTo>
                <a:lnTo>
                  <a:pt x="369575" y="97847"/>
                </a:lnTo>
                <a:lnTo>
                  <a:pt x="388094" y="139627"/>
                </a:lnTo>
                <a:lnTo>
                  <a:pt x="396612" y="185036"/>
                </a:lnTo>
                <a:lnTo>
                  <a:pt x="397059" y="200688"/>
                </a:lnTo>
                <a:lnTo>
                  <a:pt x="396247" y="216494"/>
                </a:lnTo>
                <a:lnTo>
                  <a:pt x="385993" y="263916"/>
                </a:lnTo>
                <a:lnTo>
                  <a:pt x="365202" y="306525"/>
                </a:lnTo>
                <a:lnTo>
                  <a:pt x="335732" y="342095"/>
                </a:lnTo>
                <a:lnTo>
                  <a:pt x="299264" y="369635"/>
                </a:lnTo>
                <a:lnTo>
                  <a:pt x="257482" y="388156"/>
                </a:lnTo>
                <a:lnTo>
                  <a:pt x="212067" y="396669"/>
                </a:lnTo>
                <a:lnTo>
                  <a:pt x="196412" y="397111"/>
                </a:lnTo>
                <a:lnTo>
                  <a:pt x="180603" y="396294"/>
                </a:lnTo>
                <a:lnTo>
                  <a:pt x="133168" y="386020"/>
                </a:lnTo>
                <a:lnTo>
                  <a:pt x="90548" y="365212"/>
                </a:lnTo>
                <a:lnTo>
                  <a:pt x="54974" y="335733"/>
                </a:lnTo>
                <a:lnTo>
                  <a:pt x="27437" y="299265"/>
                </a:lnTo>
                <a:lnTo>
                  <a:pt x="8927" y="257487"/>
                </a:lnTo>
                <a:lnTo>
                  <a:pt x="433" y="212081"/>
                </a:lnTo>
                <a:lnTo>
                  <a:pt x="0" y="196430"/>
                </a:lnTo>
                <a:lnTo>
                  <a:pt x="825" y="180626"/>
                </a:lnTo>
                <a:lnTo>
                  <a:pt x="2947" y="164729"/>
                </a:lnTo>
                <a:lnTo>
                  <a:pt x="6402" y="148803"/>
                </a:lnTo>
                <a:close/>
              </a:path>
            </a:pathLst>
          </a:custGeom>
          <a:ln w="3175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8703858" y="4935344"/>
            <a:ext cx="174342" cy="174300"/>
          </a:xfrm>
          <a:custGeom>
            <a:avLst/>
            <a:gdLst/>
            <a:ahLst/>
            <a:cxnLst/>
            <a:rect l="l" t="t" r="r" b="b"/>
            <a:pathLst>
              <a:path w="174342" h="174300">
                <a:moveTo>
                  <a:pt x="85806" y="0"/>
                </a:moveTo>
                <a:lnTo>
                  <a:pt x="38734" y="14709"/>
                </a:lnTo>
                <a:lnTo>
                  <a:pt x="6989" y="52914"/>
                </a:lnTo>
                <a:lnTo>
                  <a:pt x="0" y="90013"/>
                </a:lnTo>
                <a:lnTo>
                  <a:pt x="1312" y="102430"/>
                </a:lnTo>
                <a:lnTo>
                  <a:pt x="23171" y="146079"/>
                </a:lnTo>
                <a:lnTo>
                  <a:pt x="54537" y="167875"/>
                </a:lnTo>
                <a:lnTo>
                  <a:pt x="92289" y="174300"/>
                </a:lnTo>
                <a:lnTo>
                  <a:pt x="104402" y="172653"/>
                </a:lnTo>
                <a:lnTo>
                  <a:pt x="147001" y="149607"/>
                </a:lnTo>
                <a:lnTo>
                  <a:pt x="168535" y="116959"/>
                </a:lnTo>
                <a:lnTo>
                  <a:pt x="174342" y="91330"/>
                </a:lnTo>
                <a:lnTo>
                  <a:pt x="173998" y="79301"/>
                </a:lnTo>
                <a:lnTo>
                  <a:pt x="155826" y="35497"/>
                </a:lnTo>
                <a:lnTo>
                  <a:pt x="125808" y="11024"/>
                </a:lnTo>
                <a:lnTo>
                  <a:pt x="85806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8703858" y="4935344"/>
            <a:ext cx="174342" cy="174300"/>
          </a:xfrm>
          <a:custGeom>
            <a:avLst/>
            <a:gdLst/>
            <a:ahLst/>
            <a:cxnLst/>
            <a:rect l="l" t="t" r="r" b="b"/>
            <a:pathLst>
              <a:path w="174342" h="174300">
                <a:moveTo>
                  <a:pt x="2753" y="65369"/>
                </a:moveTo>
                <a:lnTo>
                  <a:pt x="20249" y="31284"/>
                </a:lnTo>
                <a:lnTo>
                  <a:pt x="61051" y="4009"/>
                </a:lnTo>
                <a:lnTo>
                  <a:pt x="85806" y="0"/>
                </a:lnTo>
                <a:lnTo>
                  <a:pt x="98664" y="760"/>
                </a:lnTo>
                <a:lnTo>
                  <a:pt x="137285" y="18109"/>
                </a:lnTo>
                <a:lnTo>
                  <a:pt x="168182" y="56261"/>
                </a:lnTo>
                <a:lnTo>
                  <a:pt x="174342" y="91330"/>
                </a:lnTo>
                <a:lnTo>
                  <a:pt x="172916" y="103515"/>
                </a:lnTo>
                <a:lnTo>
                  <a:pt x="155425" y="140073"/>
                </a:lnTo>
                <a:lnTo>
                  <a:pt x="116083" y="169292"/>
                </a:lnTo>
                <a:lnTo>
                  <a:pt x="92289" y="174300"/>
                </a:lnTo>
                <a:lnTo>
                  <a:pt x="79896" y="174164"/>
                </a:lnTo>
                <a:lnTo>
                  <a:pt x="42832" y="161982"/>
                </a:lnTo>
                <a:lnTo>
                  <a:pt x="9096" y="125788"/>
                </a:lnTo>
                <a:lnTo>
                  <a:pt x="0" y="90013"/>
                </a:lnTo>
                <a:lnTo>
                  <a:pt x="524" y="77325"/>
                </a:lnTo>
                <a:lnTo>
                  <a:pt x="2753" y="6536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8488453" y="5036331"/>
            <a:ext cx="90130" cy="89986"/>
          </a:xfrm>
          <a:custGeom>
            <a:avLst/>
            <a:gdLst/>
            <a:ahLst/>
            <a:cxnLst/>
            <a:rect l="l" t="t" r="r" b="b"/>
            <a:pathLst>
              <a:path w="90130" h="89986">
                <a:moveTo>
                  <a:pt x="48748" y="0"/>
                </a:moveTo>
                <a:lnTo>
                  <a:pt x="6371" y="21702"/>
                </a:lnTo>
                <a:lnTo>
                  <a:pt x="0" y="46536"/>
                </a:lnTo>
                <a:lnTo>
                  <a:pt x="2152" y="57945"/>
                </a:lnTo>
                <a:lnTo>
                  <a:pt x="7493" y="68461"/>
                </a:lnTo>
                <a:lnTo>
                  <a:pt x="15947" y="77618"/>
                </a:lnTo>
                <a:lnTo>
                  <a:pt x="27435" y="84948"/>
                </a:lnTo>
                <a:lnTo>
                  <a:pt x="41879" y="89986"/>
                </a:lnTo>
                <a:lnTo>
                  <a:pt x="54409" y="89109"/>
                </a:lnTo>
                <a:lnTo>
                  <a:pt x="88917" y="55597"/>
                </a:lnTo>
                <a:lnTo>
                  <a:pt x="90130" y="43698"/>
                </a:lnTo>
                <a:lnTo>
                  <a:pt x="88057" y="32220"/>
                </a:lnTo>
                <a:lnTo>
                  <a:pt x="82789" y="21636"/>
                </a:lnTo>
                <a:lnTo>
                  <a:pt x="74420" y="12422"/>
                </a:lnTo>
                <a:lnTo>
                  <a:pt x="63042" y="5052"/>
                </a:lnTo>
                <a:lnTo>
                  <a:pt x="4874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8464295" y="4075176"/>
            <a:ext cx="591311" cy="5577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1964055">
              <a:lnSpc>
                <a:spcPct val="100000"/>
              </a:lnSpc>
            </a:pPr>
            <a:r>
              <a:rPr dirty="0" smtClean="0" sz="2100" spc="10" b="1">
                <a:latin typeface="Calibri"/>
                <a:cs typeface="Calibri"/>
              </a:rPr>
              <a:t>О</a:t>
            </a:r>
            <a:r>
              <a:rPr dirty="0" smtClean="0" sz="2100" spc="0" b="1">
                <a:latin typeface="Calibri"/>
                <a:cs typeface="Calibri"/>
              </a:rPr>
              <a:t>пр</a:t>
            </a:r>
            <a:r>
              <a:rPr dirty="0" smtClean="0" sz="2100" spc="-30" b="1">
                <a:latin typeface="Calibri"/>
                <a:cs typeface="Calibri"/>
              </a:rPr>
              <a:t>е</a:t>
            </a:r>
            <a:r>
              <a:rPr dirty="0" smtClean="0" sz="2100" spc="-30" b="1">
                <a:latin typeface="Calibri"/>
                <a:cs typeface="Calibri"/>
              </a:rPr>
              <a:t>д</a:t>
            </a:r>
            <a:r>
              <a:rPr dirty="0" smtClean="0" sz="2100" spc="-3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л</a:t>
            </a:r>
            <a:r>
              <a:rPr dirty="0" smtClean="0" sz="2100" spc="-1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ние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69640" y="1103629"/>
            <a:ext cx="4667885" cy="15093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5" b="1">
                <a:latin typeface="Calibri"/>
                <a:cs typeface="Calibri"/>
              </a:rPr>
              <a:t>С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ЦИА</a:t>
            </a:r>
            <a:r>
              <a:rPr dirty="0" smtClean="0" sz="1400" spc="-30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13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П</a:t>
            </a:r>
            <a:r>
              <a:rPr dirty="0" smtClean="0" sz="1400" spc="-10" b="1">
                <a:latin typeface="Calibri"/>
                <a:cs typeface="Calibri"/>
              </a:rPr>
              <a:t>РЕ</a:t>
            </a:r>
            <a:r>
              <a:rPr dirty="0" smtClean="0" sz="1400" spc="-15" b="1">
                <a:latin typeface="Calibri"/>
                <a:cs typeface="Calibri"/>
              </a:rPr>
              <a:t>Д</a:t>
            </a:r>
            <a:r>
              <a:rPr dirty="0" smtClean="0" sz="1400" spc="-5" b="1">
                <a:latin typeface="Calibri"/>
                <a:cs typeface="Calibri"/>
              </a:rPr>
              <a:t>П</a:t>
            </a:r>
            <a:r>
              <a:rPr dirty="0" smtClean="0" sz="1400" spc="-10" b="1">
                <a:latin typeface="Calibri"/>
                <a:cs typeface="Calibri"/>
              </a:rPr>
              <a:t>Р</a:t>
            </a:r>
            <a:r>
              <a:rPr dirty="0" smtClean="0" sz="1400" spc="-5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М</a:t>
            </a:r>
            <a:r>
              <a:rPr dirty="0" smtClean="0" sz="1400" spc="-114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45" b="1">
                <a:latin typeface="Calibri"/>
                <a:cs typeface="Calibri"/>
              </a:rPr>
              <a:t>Е</a:t>
            </a:r>
            <a:r>
              <a:rPr dirty="0" smtClean="0" sz="1400" spc="-2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ЬС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10" b="1">
                <a:latin typeface="Calibri"/>
                <a:cs typeface="Calibri"/>
              </a:rPr>
              <a:t>О</a:t>
            </a:r>
            <a:r>
              <a:rPr dirty="0" smtClean="0" sz="1400" spc="155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–</a:t>
            </a:r>
            <a:endParaRPr sz="1400">
              <a:latin typeface="Century Gothic"/>
              <a:cs typeface="Century Gothic"/>
            </a:endParaRPr>
          </a:p>
          <a:p>
            <a:pPr marL="12700" marR="12700">
              <a:lnSpc>
                <a:spcPct val="100000"/>
              </a:lnSpc>
              <a:spcBef>
                <a:spcPts val="45"/>
              </a:spcBef>
            </a:pP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5">
                <a:latin typeface="Century Gothic"/>
                <a:cs typeface="Century Gothic"/>
              </a:rPr>
              <a:t>м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25">
                <a:latin typeface="Century Gothic"/>
                <a:cs typeface="Century Gothic"/>
              </a:rPr>
              <a:t>ь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к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дея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25">
                <a:latin typeface="Century Gothic"/>
                <a:cs typeface="Century Gothic"/>
              </a:rPr>
              <a:t>ь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20">
                <a:latin typeface="Century Gothic"/>
                <a:cs typeface="Century Gothic"/>
              </a:rPr>
              <a:t>ь</a:t>
            </a:r>
            <a:r>
              <a:rPr dirty="0" smtClean="0" sz="1400" spc="-5">
                <a:latin typeface="Century Gothic"/>
                <a:cs typeface="Century Gothic"/>
              </a:rPr>
              <a:t>,</a:t>
            </a:r>
            <a:r>
              <a:rPr dirty="0" smtClean="0" sz="1400" spc="40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в</a:t>
            </a:r>
            <a:r>
              <a:rPr dirty="0" smtClean="0" sz="1400" spc="-20">
                <a:latin typeface="Century Gothic"/>
                <a:cs typeface="Century Gothic"/>
              </a:rPr>
              <a:t>л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-10">
                <a:latin typeface="Century Gothic"/>
                <a:cs typeface="Century Gothic"/>
              </a:rPr>
              <a:t> на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20">
                <a:latin typeface="Century Gothic"/>
                <a:cs typeface="Century Gothic"/>
              </a:rPr>
              <a:t>д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ж</a:t>
            </a:r>
            <a:r>
              <a:rPr dirty="0" smtClean="0" sz="1400" spc="-10">
                <a:latin typeface="Century Gothic"/>
                <a:cs typeface="Century Gothic"/>
              </a:rPr>
              <a:t>ение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об</a:t>
            </a:r>
            <a:r>
              <a:rPr dirty="0" smtClean="0" sz="1400" spc="-20">
                <a:latin typeface="Century Gothic"/>
                <a:cs typeface="Century Gothic"/>
              </a:rPr>
              <a:t>щ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5">
                <a:latin typeface="Century Gothic"/>
                <a:cs typeface="Century Gothic"/>
              </a:rPr>
              <a:t>в</a:t>
            </a:r>
            <a:r>
              <a:rPr dirty="0" smtClean="0" sz="1400" spc="-10">
                <a:latin typeface="Century Gothic"/>
                <a:cs typeface="Century Gothic"/>
              </a:rPr>
              <a:t>енно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по</a:t>
            </a:r>
            <a:r>
              <a:rPr dirty="0" smtClean="0" sz="1400" spc="-20">
                <a:latin typeface="Century Gothic"/>
                <a:cs typeface="Century Gothic"/>
              </a:rPr>
              <a:t>л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10">
                <a:latin typeface="Century Gothic"/>
                <a:cs typeface="Century Gothic"/>
              </a:rPr>
              <a:t>ных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ц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5">
                <a:latin typeface="Century Gothic"/>
                <a:cs typeface="Century Gothic"/>
              </a:rPr>
              <a:t>л</a:t>
            </a:r>
            <a:r>
              <a:rPr dirty="0" smtClean="0" sz="1400" spc="-10">
                <a:latin typeface="Century Gothic"/>
                <a:cs typeface="Century Gothic"/>
              </a:rPr>
              <a:t>ей,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об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в</a:t>
            </a:r>
            <a:r>
              <a:rPr dirty="0" smtClean="0" sz="1400" spc="5">
                <a:latin typeface="Century Gothic"/>
                <a:cs typeface="Century Gothic"/>
              </a:rPr>
              <a:t>у</a:t>
            </a:r>
            <a:r>
              <a:rPr dirty="0" smtClean="0" sz="1400" spc="-30">
                <a:latin typeface="Century Gothic"/>
                <a:cs typeface="Century Gothic"/>
              </a:rPr>
              <a:t>ю</a:t>
            </a:r>
            <a:r>
              <a:rPr dirty="0" smtClean="0" sz="1400" spc="-15">
                <a:latin typeface="Century Gothic"/>
                <a:cs typeface="Century Gothic"/>
              </a:rPr>
              <a:t>щ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5">
                <a:latin typeface="Century Gothic"/>
                <a:cs typeface="Century Gothic"/>
              </a:rPr>
              <a:t>ш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5">
                <a:latin typeface="Century Gothic"/>
                <a:cs typeface="Century Gothic"/>
              </a:rPr>
              <a:t>ю</a:t>
            </a:r>
            <a:r>
              <a:rPr dirty="0" smtClean="0" sz="1400" spc="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оц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25">
                <a:latin typeface="Century Gothic"/>
                <a:cs typeface="Century Gothic"/>
              </a:rPr>
              <a:t>ь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ых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облем</a:t>
            </a:r>
            <a:r>
              <a:rPr dirty="0" smtClean="0" sz="1400" spc="-5">
                <a:latin typeface="Century Gothic"/>
                <a:cs typeface="Century Gothic"/>
              </a:rPr>
              <a:t> г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ж</a:t>
            </a:r>
            <a:r>
              <a:rPr dirty="0" smtClean="0" sz="1400" spc="-10">
                <a:latin typeface="Century Gothic"/>
                <a:cs typeface="Century Gothic"/>
              </a:rPr>
              <a:t>дан</a:t>
            </a:r>
            <a:r>
              <a:rPr dirty="0" smtClean="0" sz="1400" spc="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обще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5">
                <a:latin typeface="Century Gothic"/>
                <a:cs typeface="Century Gothic"/>
              </a:rPr>
              <a:t>в</a:t>
            </a:r>
            <a:r>
              <a:rPr dirty="0" smtClean="0" sz="1400" spc="-10">
                <a:latin typeface="Century Gothic"/>
                <a:cs typeface="Century Gothic"/>
              </a:rPr>
              <a:t>а</a:t>
            </a:r>
            <a:r>
              <a:rPr dirty="0" smtClean="0" sz="1400" spc="2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ос</a:t>
            </a:r>
            <a:r>
              <a:rPr dirty="0" smtClean="0" sz="1400" spc="5">
                <a:latin typeface="Century Gothic"/>
                <a:cs typeface="Century Gothic"/>
              </a:rPr>
              <a:t>у</a:t>
            </a:r>
            <a:r>
              <a:rPr dirty="0" smtClean="0" sz="1400" spc="-15">
                <a:latin typeface="Century Gothic"/>
                <a:cs typeface="Century Gothic"/>
              </a:rPr>
              <a:t>ще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5">
                <a:latin typeface="Century Gothic"/>
                <a:cs typeface="Century Gothic"/>
              </a:rPr>
              <a:t>в</a:t>
            </a:r>
            <a:r>
              <a:rPr dirty="0" smtClean="0" sz="1400" spc="-15">
                <a:latin typeface="Century Gothic"/>
                <a:cs typeface="Century Gothic"/>
              </a:rPr>
              <a:t>л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мая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в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оо</a:t>
            </a:r>
            <a:r>
              <a:rPr dirty="0" smtClean="0" sz="1400" spc="-15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вет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вии</a:t>
            </a:r>
            <a:r>
              <a:rPr dirty="0" smtClean="0" sz="1400" spc="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с</a:t>
            </a:r>
            <a:r>
              <a:rPr dirty="0" smtClean="0" sz="1400" spc="5">
                <a:latin typeface="Century Gothic"/>
                <a:cs typeface="Century Gothic"/>
              </a:rPr>
              <a:t> </a:t>
            </a:r>
            <a:r>
              <a:rPr dirty="0" smtClean="0" sz="1400" spc="5">
                <a:latin typeface="Century Gothic"/>
                <a:cs typeface="Century Gothic"/>
              </a:rPr>
              <a:t>у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ло</a:t>
            </a:r>
            <a:r>
              <a:rPr dirty="0" smtClean="0" sz="1400" spc="-20">
                <a:latin typeface="Century Gothic"/>
                <a:cs typeface="Century Gothic"/>
              </a:rPr>
              <a:t>в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ями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.</a:t>
            </a:r>
            <a:r>
              <a:rPr dirty="0" smtClean="0" sz="1400" spc="-15">
                <a:latin typeface="Century Gothic"/>
                <a:cs typeface="Century Gothic"/>
              </a:rPr>
              <a:t>2</a:t>
            </a:r>
            <a:r>
              <a:rPr dirty="0" smtClean="0" sz="1400" spc="-10">
                <a:latin typeface="Century Gothic"/>
                <a:cs typeface="Century Gothic"/>
              </a:rPr>
              <a:t>4</a:t>
            </a:r>
            <a:r>
              <a:rPr dirty="0" smtClean="0" sz="1400" spc="-10">
                <a:latin typeface="Century Gothic"/>
                <a:cs typeface="Century Gothic"/>
              </a:rPr>
              <a:t>.</a:t>
            </a:r>
            <a:r>
              <a:rPr dirty="0" smtClean="0" sz="1400" spc="-10">
                <a:latin typeface="Century Gothic"/>
                <a:cs typeface="Century Gothic"/>
              </a:rPr>
              <a:t>1</a:t>
            </a:r>
            <a:r>
              <a:rPr dirty="0" smtClean="0" sz="1400" spc="3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Ф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де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25">
                <a:latin typeface="Century Gothic"/>
                <a:cs typeface="Century Gothic"/>
              </a:rPr>
              <a:t>ь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ого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кон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.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7159" y="2882645"/>
            <a:ext cx="6728459" cy="136715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968625">
              <a:lnSpc>
                <a:spcPct val="100000"/>
              </a:lnSpc>
            </a:pPr>
            <a:r>
              <a:rPr dirty="0" smtClean="0" sz="1400" spc="-5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ОЦИА</a:t>
            </a:r>
            <a:r>
              <a:rPr dirty="0" smtClean="0" sz="1400" spc="-20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0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ОЕ</a:t>
            </a:r>
            <a:r>
              <a:rPr dirty="0" smtClean="0" sz="1400" spc="114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П</a:t>
            </a:r>
            <a:r>
              <a:rPr dirty="0" smtClean="0" sz="1400" spc="-10" b="1">
                <a:latin typeface="Calibri"/>
                <a:cs typeface="Calibri"/>
              </a:rPr>
              <a:t>РЕ</a:t>
            </a:r>
            <a:r>
              <a:rPr dirty="0" smtClean="0" sz="1400" spc="-15" b="1">
                <a:latin typeface="Calibri"/>
                <a:cs typeface="Calibri"/>
              </a:rPr>
              <a:t>Д</a:t>
            </a:r>
            <a:r>
              <a:rPr dirty="0" smtClean="0" sz="1400" spc="-5" b="1">
                <a:latin typeface="Calibri"/>
                <a:cs typeface="Calibri"/>
              </a:rPr>
              <a:t>П</a:t>
            </a:r>
            <a:r>
              <a:rPr dirty="0" smtClean="0" sz="1400" spc="-10" b="1">
                <a:latin typeface="Calibri"/>
                <a:cs typeface="Calibri"/>
              </a:rPr>
              <a:t>Р</a:t>
            </a:r>
            <a:r>
              <a:rPr dirty="0" smtClean="0" sz="1400" spc="-5" b="1">
                <a:latin typeface="Calibri"/>
                <a:cs typeface="Calibri"/>
              </a:rPr>
              <a:t>И</a:t>
            </a:r>
            <a:r>
              <a:rPr dirty="0" smtClean="0" sz="1400" spc="-20" b="1">
                <a:latin typeface="Calibri"/>
                <a:cs typeface="Calibri"/>
              </a:rPr>
              <a:t>Я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ИЕ</a:t>
            </a:r>
            <a:r>
              <a:rPr dirty="0" smtClean="0" sz="1400" spc="114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Segoe UI Symbol"/>
                <a:cs typeface="Segoe UI Symbol"/>
              </a:rPr>
              <a:t>–</a:t>
            </a:r>
            <a:endParaRPr sz="1400">
              <a:latin typeface="Segoe UI Symbol"/>
              <a:cs typeface="Segoe UI Symbol"/>
            </a:endParaRPr>
          </a:p>
          <a:p>
            <a:pPr marL="2968625" marR="12700">
              <a:lnSpc>
                <a:spcPct val="100099"/>
              </a:lnSpc>
              <a:spcBef>
                <a:spcPts val="45"/>
              </a:spcBef>
            </a:pPr>
            <a:r>
              <a:rPr dirty="0" smtClean="0" sz="1400" spc="0">
                <a:latin typeface="Century Gothic"/>
                <a:cs typeface="Century Gothic"/>
              </a:rPr>
              <a:t>с</a:t>
            </a:r>
            <a:r>
              <a:rPr dirty="0" smtClean="0" sz="1400" spc="10">
                <a:latin typeface="Century Gothic"/>
                <a:cs typeface="Century Gothic"/>
              </a:rPr>
              <a:t>у</a:t>
            </a:r>
            <a:r>
              <a:rPr dirty="0" smtClean="0" sz="1400" spc="-5">
                <a:latin typeface="Century Gothic"/>
                <a:cs typeface="Century Gothic"/>
              </a:rPr>
              <a:t>б</a:t>
            </a:r>
            <a:r>
              <a:rPr dirty="0" smtClean="0" sz="1400" spc="-10">
                <a:latin typeface="Century Gothic"/>
                <a:cs typeface="Century Gothic"/>
              </a:rPr>
              <a:t>ъ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кт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м</a:t>
            </a:r>
            <a:r>
              <a:rPr dirty="0" smtClean="0" sz="1400" spc="0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лого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0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ли</a:t>
            </a:r>
            <a:r>
              <a:rPr dirty="0" smtClean="0" sz="1400" spc="25">
                <a:latin typeface="Century Gothic"/>
                <a:cs typeface="Century Gothic"/>
              </a:rPr>
              <a:t> </a:t>
            </a:r>
            <a:r>
              <a:rPr dirty="0" smtClean="0" sz="1400" spc="0">
                <a:latin typeface="Century Gothic"/>
                <a:cs typeface="Century Gothic"/>
              </a:rPr>
              <a:t>с</a:t>
            </a:r>
            <a:r>
              <a:rPr dirty="0" smtClean="0" sz="1400" spc="0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го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5">
                <a:latin typeface="Century Gothic"/>
                <a:cs typeface="Century Gothic"/>
              </a:rPr>
              <a:t>м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тел</a:t>
            </a:r>
            <a:r>
              <a:rPr dirty="0" smtClean="0" sz="1400" spc="-20">
                <a:latin typeface="Century Gothic"/>
                <a:cs typeface="Century Gothic"/>
              </a:rPr>
              <a:t>ь</a:t>
            </a:r>
            <a:r>
              <a:rPr dirty="0" smtClean="0" sz="1400" spc="0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т</a:t>
            </a:r>
            <a:r>
              <a:rPr dirty="0" smtClean="0" sz="1400" spc="-20">
                <a:latin typeface="Century Gothic"/>
                <a:cs typeface="Century Gothic"/>
              </a:rPr>
              <a:t>в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,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0">
                <a:latin typeface="Century Gothic"/>
                <a:cs typeface="Century Gothic"/>
              </a:rPr>
              <a:t>с</a:t>
            </a:r>
            <a:r>
              <a:rPr dirty="0" smtClean="0" sz="1400" spc="10">
                <a:latin typeface="Century Gothic"/>
                <a:cs typeface="Century Gothic"/>
              </a:rPr>
              <a:t>у</a:t>
            </a:r>
            <a:r>
              <a:rPr dirty="0" smtClean="0" sz="1400" spc="-15">
                <a:latin typeface="Century Gothic"/>
                <a:cs typeface="Century Gothic"/>
              </a:rPr>
              <a:t>щ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0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т</a:t>
            </a:r>
            <a:r>
              <a:rPr dirty="0" smtClean="0" sz="1400" spc="-20">
                <a:latin typeface="Century Gothic"/>
                <a:cs typeface="Century Gothic"/>
              </a:rPr>
              <a:t>в</a:t>
            </a:r>
            <a:r>
              <a:rPr dirty="0" smtClean="0" sz="1400" spc="-10">
                <a:latin typeface="Century Gothic"/>
                <a:cs typeface="Century Gothic"/>
              </a:rPr>
              <a:t>ля</a:t>
            </a:r>
            <a:r>
              <a:rPr dirty="0" smtClean="0" sz="1400" spc="-25">
                <a:latin typeface="Century Gothic"/>
                <a:cs typeface="Century Gothic"/>
              </a:rPr>
              <a:t>ю</a:t>
            </a:r>
            <a:r>
              <a:rPr dirty="0" smtClean="0" sz="1400" spc="-15">
                <a:latin typeface="Century Gothic"/>
                <a:cs typeface="Century Gothic"/>
              </a:rPr>
              <a:t>щий</a:t>
            </a:r>
            <a:r>
              <a:rPr dirty="0" smtClean="0" sz="1400" spc="-10">
                <a:latin typeface="Century Gothic"/>
                <a:cs typeface="Century Gothic"/>
              </a:rPr>
              <a:t> д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я</a:t>
            </a:r>
            <a:r>
              <a:rPr dirty="0" smtClean="0" sz="1400" spc="-1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20">
                <a:latin typeface="Century Gothic"/>
                <a:cs typeface="Century Gothic"/>
              </a:rPr>
              <a:t>ь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ть</a:t>
            </a:r>
            <a:r>
              <a:rPr dirty="0" smtClean="0" sz="1400" spc="3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в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0">
                <a:latin typeface="Century Gothic"/>
                <a:cs typeface="Century Gothic"/>
              </a:rPr>
              <a:t>с</a:t>
            </a:r>
            <a:r>
              <a:rPr dirty="0" smtClean="0" sz="1400" spc="-15">
                <a:latin typeface="Century Gothic"/>
                <a:cs typeface="Century Gothic"/>
              </a:rPr>
              <a:t>ф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0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20">
                <a:latin typeface="Century Gothic"/>
                <a:cs typeface="Century Gothic"/>
              </a:rPr>
              <a:t> </a:t>
            </a:r>
            <a:r>
              <a:rPr dirty="0" smtClean="0" sz="1400" spc="0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ц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20">
                <a:latin typeface="Century Gothic"/>
                <a:cs typeface="Century Gothic"/>
              </a:rPr>
              <a:t>ь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0">
                <a:latin typeface="Century Gothic"/>
                <a:cs typeface="Century Gothic"/>
              </a:rPr>
              <a:t>г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5">
                <a:latin typeface="Century Gothic"/>
                <a:cs typeface="Century Gothic"/>
              </a:rPr>
              <a:t>м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тел</a:t>
            </a:r>
            <a:r>
              <a:rPr dirty="0" smtClean="0" sz="1400" spc="-20">
                <a:latin typeface="Century Gothic"/>
                <a:cs typeface="Century Gothic"/>
              </a:rPr>
              <a:t>ь</a:t>
            </a:r>
            <a:r>
              <a:rPr dirty="0" smtClean="0" sz="1400" spc="0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т</a:t>
            </a:r>
            <a:r>
              <a:rPr dirty="0" smtClean="0" sz="1400" spc="-20">
                <a:latin typeface="Century Gothic"/>
                <a:cs typeface="Century Gothic"/>
              </a:rPr>
              <a:t>в</a:t>
            </a:r>
            <a:r>
              <a:rPr dirty="0" smtClean="0" sz="1400" spc="-10">
                <a:latin typeface="Century Gothic"/>
                <a:cs typeface="Century Gothic"/>
              </a:rPr>
              <a:t>а</a:t>
            </a:r>
            <a:endParaRPr sz="14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mtClean="0" sz="1400" spc="-5" b="1">
                <a:latin typeface="Calibri"/>
                <a:cs typeface="Calibri"/>
              </a:rPr>
              <a:t>С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ЦИА</a:t>
            </a:r>
            <a:r>
              <a:rPr dirty="0" smtClean="0" sz="1400" spc="-30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5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-10" b="1">
                <a:latin typeface="Calibri"/>
                <a:cs typeface="Calibri"/>
              </a:rPr>
              <a:t>  </a:t>
            </a:r>
            <a:r>
              <a:rPr dirty="0" smtClean="0" sz="1400" spc="-100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П</a:t>
            </a:r>
            <a:r>
              <a:rPr dirty="0" smtClean="0" sz="1400" spc="-10" b="1">
                <a:latin typeface="Calibri"/>
                <a:cs typeface="Calibri"/>
              </a:rPr>
              <a:t>РЕ</a:t>
            </a:r>
            <a:r>
              <a:rPr dirty="0" smtClean="0" sz="1400" spc="-15" b="1">
                <a:latin typeface="Calibri"/>
                <a:cs typeface="Calibri"/>
              </a:rPr>
              <a:t>Д</a:t>
            </a:r>
            <a:r>
              <a:rPr dirty="0" smtClean="0" sz="1400" spc="-5" b="1">
                <a:latin typeface="Calibri"/>
                <a:cs typeface="Calibri"/>
              </a:rPr>
              <a:t>П</a:t>
            </a:r>
            <a:r>
              <a:rPr dirty="0" smtClean="0" sz="1400" spc="-10" b="1">
                <a:latin typeface="Calibri"/>
                <a:cs typeface="Calibri"/>
              </a:rPr>
              <a:t>Р</a:t>
            </a:r>
            <a:r>
              <a:rPr dirty="0" smtClean="0" sz="1400" spc="-5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М</a:t>
            </a:r>
            <a:r>
              <a:rPr dirty="0" smtClean="0" sz="1400" spc="-114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45" b="1">
                <a:latin typeface="Calibri"/>
                <a:cs typeface="Calibri"/>
              </a:rPr>
              <a:t>Е</a:t>
            </a:r>
            <a:r>
              <a:rPr dirty="0" smtClean="0" sz="1400" spc="-2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145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–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кого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я!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7304" y="941831"/>
            <a:ext cx="2886456" cy="2840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240942" y="2273045"/>
            <a:ext cx="1090930" cy="31686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R="29209">
              <a:lnSpc>
                <a:spcPct val="100000"/>
              </a:lnSpc>
            </a:pPr>
            <a:r>
              <a:rPr dirty="0" smtClean="0" sz="1000" spc="5" b="1">
                <a:latin typeface="Arial"/>
                <a:cs typeface="Arial"/>
              </a:rPr>
              <a:t>So</a:t>
            </a:r>
            <a:r>
              <a:rPr dirty="0" smtClean="0" sz="1000" spc="-10" b="1">
                <a:latin typeface="Arial"/>
                <a:cs typeface="Arial"/>
              </a:rPr>
              <a:t>c</a:t>
            </a:r>
            <a:r>
              <a:rPr dirty="0" smtClean="0" sz="1000" spc="5" b="1">
                <a:latin typeface="Arial"/>
                <a:cs typeface="Arial"/>
              </a:rPr>
              <a:t>i</a:t>
            </a:r>
            <a:r>
              <a:rPr dirty="0" smtClean="0" sz="1000" spc="-10" b="1">
                <a:latin typeface="Arial"/>
                <a:cs typeface="Arial"/>
              </a:rPr>
              <a:t>a</a:t>
            </a:r>
            <a:r>
              <a:rPr dirty="0" smtClean="0" sz="1000" spc="0" b="1">
                <a:latin typeface="Arial"/>
                <a:cs typeface="Arial"/>
              </a:rPr>
              <a:t>l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mtClean="0" sz="1000" b="1">
                <a:latin typeface="Arial"/>
                <a:cs typeface="Arial"/>
              </a:rPr>
              <a:t>E</a:t>
            </a:r>
            <a:r>
              <a:rPr dirty="0" smtClean="0" sz="1000" spc="5" b="1">
                <a:latin typeface="Arial"/>
                <a:cs typeface="Arial"/>
              </a:rPr>
              <a:t>n</a:t>
            </a:r>
            <a:r>
              <a:rPr dirty="0" smtClean="0" sz="1000" spc="0" b="1">
                <a:latin typeface="Arial"/>
                <a:cs typeface="Arial"/>
              </a:rPr>
              <a:t>t</a:t>
            </a:r>
            <a:r>
              <a:rPr dirty="0" smtClean="0" sz="1000" spc="-10" b="1">
                <a:latin typeface="Arial"/>
                <a:cs typeface="Arial"/>
              </a:rPr>
              <a:t>r</a:t>
            </a:r>
            <a:r>
              <a:rPr dirty="0" smtClean="0" sz="1000" spc="-10" b="1">
                <a:latin typeface="Arial"/>
                <a:cs typeface="Arial"/>
              </a:rPr>
              <a:t>e</a:t>
            </a:r>
            <a:r>
              <a:rPr dirty="0" smtClean="0" sz="1000" spc="5" b="1">
                <a:latin typeface="Arial"/>
                <a:cs typeface="Arial"/>
              </a:rPr>
              <a:t>p</a:t>
            </a:r>
            <a:r>
              <a:rPr dirty="0" smtClean="0" sz="1000" spc="-10" b="1">
                <a:latin typeface="Arial"/>
                <a:cs typeface="Arial"/>
              </a:rPr>
              <a:t>r</a:t>
            </a:r>
            <a:r>
              <a:rPr dirty="0" smtClean="0" sz="1000" spc="-10" b="1">
                <a:latin typeface="Arial"/>
                <a:cs typeface="Arial"/>
              </a:rPr>
              <a:t>e</a:t>
            </a:r>
            <a:r>
              <a:rPr dirty="0" smtClean="0" sz="1000" spc="5" b="1">
                <a:latin typeface="Arial"/>
                <a:cs typeface="Arial"/>
              </a:rPr>
              <a:t>n</a:t>
            </a:r>
            <a:r>
              <a:rPr dirty="0" smtClean="0" sz="1000" spc="-10" b="1">
                <a:latin typeface="Arial"/>
                <a:cs typeface="Arial"/>
              </a:rPr>
              <a:t>e</a:t>
            </a:r>
            <a:r>
              <a:rPr dirty="0" smtClean="0" sz="1000" spc="5" b="1">
                <a:latin typeface="Arial"/>
                <a:cs typeface="Arial"/>
              </a:rPr>
              <a:t>u</a:t>
            </a:r>
            <a:r>
              <a:rPr dirty="0" smtClean="0" sz="1000" spc="-10" b="1">
                <a:latin typeface="Arial"/>
                <a:cs typeface="Arial"/>
              </a:rPr>
              <a:t>r</a:t>
            </a:r>
            <a:r>
              <a:rPr dirty="0" smtClean="0" sz="1000" spc="-10" b="1">
                <a:latin typeface="Arial"/>
                <a:cs typeface="Arial"/>
              </a:rPr>
              <a:t>s</a:t>
            </a:r>
            <a:r>
              <a:rPr dirty="0" smtClean="0" sz="1000" spc="5" b="1">
                <a:latin typeface="Arial"/>
                <a:cs typeface="Arial"/>
              </a:rPr>
              <a:t>h</a:t>
            </a:r>
            <a:r>
              <a:rPr dirty="0" smtClean="0" sz="1000" spc="5" b="1">
                <a:latin typeface="Arial"/>
                <a:cs typeface="Arial"/>
              </a:rPr>
              <a:t>i</a:t>
            </a:r>
            <a:r>
              <a:rPr dirty="0" smtClean="0" sz="1000" spc="0" b="1">
                <a:latin typeface="Arial"/>
                <a:cs typeface="Arial"/>
              </a:rPr>
              <a:t>p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7304" y="304799"/>
            <a:ext cx="1313688" cy="326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840992" y="106679"/>
            <a:ext cx="1600200" cy="728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98475" rIns="0" bIns="0" rtlCol="0" vert="horz">
            <a:noAutofit/>
          </a:bodyPr>
          <a:lstStyle/>
          <a:p>
            <a:pPr marL="1213485">
              <a:lnSpc>
                <a:spcPct val="100000"/>
              </a:lnSpc>
            </a:pPr>
            <a:r>
              <a:rPr dirty="0" smtClean="0" sz="2100" spc="5" b="1">
                <a:latin typeface="Calibri"/>
                <a:cs typeface="Calibri"/>
              </a:rPr>
              <a:t>С</a:t>
            </a:r>
            <a:r>
              <a:rPr dirty="0" smtClean="0" sz="2100" spc="-10" b="1">
                <a:latin typeface="Calibri"/>
                <a:cs typeface="Calibri"/>
              </a:rPr>
              <a:t>о</a:t>
            </a:r>
            <a:r>
              <a:rPr dirty="0" smtClean="0" sz="2100" spc="-15" b="1">
                <a:latin typeface="Calibri"/>
                <a:cs typeface="Calibri"/>
              </a:rPr>
              <a:t>ц</a:t>
            </a:r>
            <a:r>
              <a:rPr dirty="0" smtClean="0" sz="2100" spc="0" b="1">
                <a:latin typeface="Calibri"/>
                <a:cs typeface="Calibri"/>
              </a:rPr>
              <a:t>и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5" b="1">
                <a:latin typeface="Calibri"/>
                <a:cs typeface="Calibri"/>
              </a:rPr>
              <a:t>ь</a:t>
            </a:r>
            <a:r>
              <a:rPr dirty="0" smtClean="0" sz="2100" spc="0" b="1">
                <a:latin typeface="Calibri"/>
                <a:cs typeface="Calibri"/>
              </a:rPr>
              <a:t>н</a:t>
            </a:r>
            <a:r>
              <a:rPr dirty="0" smtClean="0" sz="2100" spc="5" b="1">
                <a:latin typeface="Calibri"/>
                <a:cs typeface="Calibri"/>
              </a:rPr>
              <a:t>ы</a:t>
            </a:r>
            <a:r>
              <a:rPr dirty="0" smtClean="0" sz="2100" spc="0" b="1">
                <a:latin typeface="Calibri"/>
                <a:cs typeface="Calibri"/>
              </a:rPr>
              <a:t>й</a:t>
            </a:r>
            <a:r>
              <a:rPr dirty="0" smtClean="0" sz="2100" spc="6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пр</a:t>
            </a:r>
            <a:r>
              <a:rPr dirty="0" smtClean="0" sz="2100" spc="-4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дп</a:t>
            </a:r>
            <a:r>
              <a:rPr dirty="0" smtClean="0" sz="2100" spc="-15" b="1">
                <a:latin typeface="Calibri"/>
                <a:cs typeface="Calibri"/>
              </a:rPr>
              <a:t>р</a:t>
            </a:r>
            <a:r>
              <a:rPr dirty="0" smtClean="0" sz="2100" spc="0" b="1">
                <a:latin typeface="Calibri"/>
                <a:cs typeface="Calibri"/>
              </a:rPr>
              <a:t>иним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35" b="1">
                <a:latin typeface="Calibri"/>
                <a:cs typeface="Calibri"/>
              </a:rPr>
              <a:t>т</a:t>
            </a:r>
            <a:r>
              <a:rPr dirty="0" smtClean="0" sz="2100" spc="-30" b="1">
                <a:latin typeface="Calibri"/>
                <a:cs typeface="Calibri"/>
              </a:rPr>
              <a:t>е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0" b="1">
                <a:latin typeface="Calibri"/>
                <a:cs typeface="Calibri"/>
              </a:rPr>
              <a:t>ь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5282" y="1458721"/>
            <a:ext cx="5742940" cy="28854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563880">
              <a:lnSpc>
                <a:spcPct val="100000"/>
              </a:lnSpc>
            </a:pPr>
            <a:r>
              <a:rPr dirty="0" smtClean="0" sz="2000" spc="-15" b="1">
                <a:solidFill>
                  <a:srgbClr val="C00000"/>
                </a:solidFill>
                <a:latin typeface="Calibri"/>
                <a:cs typeface="Calibri"/>
              </a:rPr>
              <a:t>С</a:t>
            </a:r>
            <a:r>
              <a:rPr dirty="0" smtClean="0" sz="2000" spc="-60" b="1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dirty="0" smtClean="0" sz="2000" spc="-15" b="1">
                <a:solidFill>
                  <a:srgbClr val="C00000"/>
                </a:solidFill>
                <a:latin typeface="Calibri"/>
                <a:cs typeface="Calibri"/>
              </a:rPr>
              <a:t>ОП</a:t>
            </a:r>
            <a:r>
              <a:rPr dirty="0" smtClean="0" sz="2000" spc="114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2000" spc="-114" b="1">
                <a:solidFill>
                  <a:srgbClr val="C00000"/>
                </a:solidFill>
                <a:latin typeface="Calibri"/>
                <a:cs typeface="Calibri"/>
              </a:rPr>
              <a:t>Ф</a:t>
            </a:r>
            <a:r>
              <a:rPr dirty="0" smtClean="0" sz="2000" spc="-25" b="1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dirty="0" smtClean="0" sz="2000" spc="-35" b="1">
                <a:solidFill>
                  <a:srgbClr val="C00000"/>
                </a:solidFill>
                <a:latin typeface="Calibri"/>
                <a:cs typeface="Calibri"/>
              </a:rPr>
              <a:t>К</a:t>
            </a:r>
            <a:r>
              <a:rPr dirty="0" smtClean="0" sz="2000" spc="-60" b="1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dirty="0" smtClean="0" sz="2000" spc="-15" b="1">
                <a:solidFill>
                  <a:srgbClr val="C00000"/>
                </a:solidFill>
                <a:latin typeface="Calibri"/>
                <a:cs typeface="Calibri"/>
              </a:rPr>
              <a:t>О</a:t>
            </a:r>
            <a:r>
              <a:rPr dirty="0" smtClean="0" sz="2000" spc="-25" b="1">
                <a:solidFill>
                  <a:srgbClr val="C00000"/>
                </a:solidFill>
                <a:latin typeface="Calibri"/>
                <a:cs typeface="Calibri"/>
              </a:rPr>
              <a:t>Р</a:t>
            </a:r>
            <a:r>
              <a:rPr dirty="0" smtClean="0" sz="2000" spc="-20" b="1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endParaRPr sz="2000">
              <a:latin typeface="Calibri"/>
              <a:cs typeface="Calibri"/>
            </a:endParaRPr>
          </a:p>
          <a:p>
            <a:pPr>
              <a:lnSpc>
                <a:spcPts val="500"/>
              </a:lnSpc>
              <a:spcBef>
                <a:spcPts val="40"/>
              </a:spcBef>
            </a:pPr>
            <a:endParaRPr sz="50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</a:pPr>
            <a:r>
              <a:rPr dirty="0" smtClean="0" sz="1400" spc="-5" b="1">
                <a:solidFill>
                  <a:srgbClr val="C00000"/>
                </a:solidFill>
                <a:latin typeface="Calibri"/>
                <a:cs typeface="Calibri"/>
              </a:rPr>
              <a:t>П</a:t>
            </a: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РОИЗ</a:t>
            </a:r>
            <a:r>
              <a:rPr dirty="0" smtClean="0" sz="1400" spc="0" b="1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dirty="0" smtClean="0" sz="1400" spc="-65" b="1">
                <a:solidFill>
                  <a:srgbClr val="C00000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ДИТ</a:t>
            </a:r>
            <a:r>
              <a:rPr dirty="0" smtClean="0" sz="1400" spc="13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э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9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р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30">
                <a:latin typeface="Segoe UI Symbol"/>
                <a:cs typeface="Segoe UI Symbol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30" b="1">
                <a:latin typeface="Calibri"/>
                <a:cs typeface="Calibri"/>
              </a:rPr>
              <a:t>к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г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5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5" b="1">
                <a:latin typeface="Calibri"/>
                <a:cs typeface="Calibri"/>
              </a:rPr>
              <a:t>ю</a:t>
            </a:r>
            <a:r>
              <a:rPr dirty="0" smtClean="0" sz="1400" spc="6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8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рт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40" b="1">
                <a:latin typeface="Calibri"/>
                <a:cs typeface="Calibri"/>
              </a:rPr>
              <a:t>р</a:t>
            </a:r>
            <a:r>
              <a:rPr dirty="0" smtClean="0" sz="1400" spc="-35" b="1">
                <a:latin typeface="Calibri"/>
                <a:cs typeface="Calibri"/>
              </a:rPr>
              <a:t>ж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35" b="1">
                <a:latin typeface="Calibri"/>
                <a:cs typeface="Calibri"/>
              </a:rPr>
              <a:t>щ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5" b="1">
                <a:latin typeface="Calibri"/>
                <a:cs typeface="Calibri"/>
              </a:rPr>
              <a:t>ю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р</a:t>
            </a:r>
            <a:r>
              <a:rPr dirty="0" smtClean="0" sz="1400" spc="-45" b="1">
                <a:latin typeface="Calibri"/>
                <a:cs typeface="Calibri"/>
              </a:rPr>
              <a:t>о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0" b="1">
                <a:latin typeface="Calibri"/>
                <a:cs typeface="Calibri"/>
              </a:rPr>
              <a:t>к</a:t>
            </a:r>
            <a:r>
              <a:rPr dirty="0" smtClean="0" sz="1400" spc="-5" b="1">
                <a:latin typeface="Calibri"/>
                <a:cs typeface="Calibri"/>
              </a:rPr>
              <a:t>ц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ю</a:t>
            </a:r>
            <a:r>
              <a:rPr dirty="0" smtClean="0" sz="1400" spc="-5">
                <a:latin typeface="Segoe UI Symbol"/>
                <a:cs typeface="Segoe UI Symbol"/>
              </a:rPr>
              <a:t>!</a:t>
            </a:r>
            <a:endParaRPr sz="1400">
              <a:latin typeface="Segoe UI Symbol"/>
              <a:cs typeface="Segoe UI Symbol"/>
            </a:endParaRPr>
          </a:p>
          <a:p>
            <a:pPr>
              <a:lnSpc>
                <a:spcPts val="600"/>
              </a:lnSpc>
              <a:spcBef>
                <a:spcPts val="3"/>
              </a:spcBef>
            </a:pPr>
            <a:endParaRPr sz="600"/>
          </a:p>
          <a:p>
            <a:pPr marL="12700">
              <a:lnSpc>
                <a:spcPct val="100000"/>
              </a:lnSpc>
            </a:pP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РЕ</a:t>
            </a:r>
            <a:r>
              <a:rPr dirty="0" smtClean="0" sz="1400" spc="-20" b="1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dirty="0" smtClean="0" sz="1400" spc="-25" b="1">
                <a:solidFill>
                  <a:srgbClr val="C00000"/>
                </a:solidFill>
                <a:latin typeface="Calibri"/>
                <a:cs typeface="Calibri"/>
              </a:rPr>
              <a:t>Л</a:t>
            </a: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ИЗ</a:t>
            </a:r>
            <a:r>
              <a:rPr dirty="0" smtClean="0" sz="1400" spc="-5" b="1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dirty="0" smtClean="0" sz="1400" spc="-20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dirty="0" smtClean="0" sz="1400" spc="12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э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9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р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30">
                <a:latin typeface="Segoe UI Symbol"/>
                <a:cs typeface="Segoe UI Symbol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30" b="1">
                <a:latin typeface="Calibri"/>
                <a:cs typeface="Calibri"/>
              </a:rPr>
              <a:t>к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г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5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45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8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рт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40" b="1">
                <a:latin typeface="Calibri"/>
                <a:cs typeface="Calibri"/>
              </a:rPr>
              <a:t>р</a:t>
            </a:r>
            <a:r>
              <a:rPr dirty="0" smtClean="0" sz="1400" spc="-35" b="1">
                <a:latin typeface="Calibri"/>
                <a:cs typeface="Calibri"/>
              </a:rPr>
              <a:t>ж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5" b="1">
                <a:latin typeface="Calibri"/>
                <a:cs typeface="Calibri"/>
              </a:rPr>
              <a:t>щ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р</a:t>
            </a:r>
            <a:r>
              <a:rPr dirty="0" smtClean="0" sz="1400" spc="-45" b="1">
                <a:latin typeface="Calibri"/>
                <a:cs typeface="Calibri"/>
              </a:rPr>
              <a:t>о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0" b="1">
                <a:latin typeface="Calibri"/>
                <a:cs typeface="Calibri"/>
              </a:rPr>
              <a:t>к</a:t>
            </a:r>
            <a:r>
              <a:rPr dirty="0" smtClean="0" sz="1400" spc="-5" b="1">
                <a:latin typeface="Calibri"/>
                <a:cs typeface="Calibri"/>
              </a:rPr>
              <a:t>ц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5" b="1">
                <a:latin typeface="Calibri"/>
                <a:cs typeface="Calibri"/>
              </a:rPr>
              <a:t>и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30">
                <a:latin typeface="Segoe UI Symbol"/>
                <a:cs typeface="Segoe UI Symbol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0" b="1">
                <a:latin typeface="Calibri"/>
                <a:cs typeface="Calibri"/>
              </a:rPr>
              <a:t>б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20" b="1">
                <a:latin typeface="Calibri"/>
                <a:cs typeface="Calibri"/>
              </a:rPr>
              <a:t>ч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65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зд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я</a:t>
            </a:r>
            <a:r>
              <a:rPr dirty="0" smtClean="0" sz="1400" spc="-5">
                <a:latin typeface="Segoe UI Symbol"/>
                <a:cs typeface="Segoe UI Symbol"/>
              </a:rPr>
              <a:t>!</a:t>
            </a:r>
            <a:endParaRPr sz="1400">
              <a:latin typeface="Segoe UI Symbol"/>
              <a:cs typeface="Segoe UI Symbol"/>
            </a:endParaRPr>
          </a:p>
          <a:p>
            <a:pPr>
              <a:lnSpc>
                <a:spcPts val="600"/>
              </a:lnSpc>
              <a:spcBef>
                <a:spcPts val="1"/>
              </a:spcBef>
            </a:pPr>
            <a:endParaRPr sz="600"/>
          </a:p>
          <a:p>
            <a:pPr marL="12700">
              <a:lnSpc>
                <a:spcPct val="100000"/>
              </a:lnSpc>
            </a:pP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ЗА</a:t>
            </a:r>
            <a:r>
              <a:rPr dirty="0" smtClean="0" sz="1400" spc="-5" b="1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М</a:t>
            </a: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dirty="0" smtClean="0" sz="1400" spc="-25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1400" spc="-30" b="1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dirty="0" smtClean="0" sz="1400" spc="-5" b="1">
                <a:solidFill>
                  <a:srgbClr val="C00000"/>
                </a:solidFill>
                <a:latin typeface="Calibri"/>
                <a:cs typeface="Calibri"/>
              </a:rPr>
              <a:t>С</a:t>
            </a: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Я</a:t>
            </a:r>
            <a:r>
              <a:rPr dirty="0" smtClean="0" sz="1400" spc="7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бы</a:t>
            </a:r>
            <a:r>
              <a:rPr dirty="0" smtClean="0" sz="1400" spc="-25" b="1">
                <a:latin typeface="Calibri"/>
                <a:cs typeface="Calibri"/>
              </a:rPr>
              <a:t>ч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135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х</a:t>
            </a:r>
            <a:r>
              <a:rPr dirty="0" smtClean="0" sz="1400" spc="105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30" b="1">
                <a:latin typeface="Calibri"/>
                <a:cs typeface="Calibri"/>
              </a:rPr>
              <a:t>к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20" b="1">
                <a:latin typeface="Calibri"/>
                <a:cs typeface="Calibri"/>
              </a:rPr>
              <a:t>м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0" b="1">
                <a:latin typeface="Calibri"/>
                <a:cs typeface="Calibri"/>
              </a:rPr>
              <a:t>х</a:t>
            </a:r>
            <a:r>
              <a:rPr dirty="0" smtClean="0" sz="1400" spc="-5">
                <a:latin typeface="Segoe UI Symbol"/>
                <a:cs typeface="Segoe UI Symbol"/>
              </a:rPr>
              <a:t>!</a:t>
            </a:r>
            <a:endParaRPr sz="1400">
              <a:latin typeface="Segoe UI Symbol"/>
              <a:cs typeface="Segoe UI Symbol"/>
            </a:endParaRPr>
          </a:p>
          <a:p>
            <a:pPr>
              <a:lnSpc>
                <a:spcPts val="550"/>
              </a:lnSpc>
              <a:spcBef>
                <a:spcPts val="48"/>
              </a:spcBef>
            </a:pPr>
            <a:endParaRPr sz="550"/>
          </a:p>
          <a:p>
            <a:pPr marL="12700" marR="12700">
              <a:lnSpc>
                <a:spcPct val="100099"/>
              </a:lnSpc>
            </a:pP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М</a:t>
            </a:r>
            <a:r>
              <a:rPr dirty="0" smtClean="0" sz="1400" spc="-20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1400" spc="-20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C00000"/>
                </a:solidFill>
                <a:latin typeface="Calibri"/>
                <a:cs typeface="Calibri"/>
              </a:rPr>
              <a:t>ТЕ</a:t>
            </a:r>
            <a:r>
              <a:rPr dirty="0" smtClean="0" sz="1400" spc="11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1400" spc="0">
                <a:latin typeface="Segoe UI Symbol"/>
                <a:cs typeface="Segoe UI Symbol"/>
              </a:rPr>
              <a:t>«</a:t>
            </a:r>
            <a:r>
              <a:rPr dirty="0" smtClean="0" sz="1400" spc="-2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ц</a:t>
            </a:r>
            <a:r>
              <a:rPr dirty="0" smtClean="0" sz="1400" spc="-2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60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а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р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зв</a:t>
            </a:r>
            <a:r>
              <a:rPr dirty="0" smtClean="0" sz="1400" spc="-45" b="1">
                <a:latin typeface="Calibri"/>
                <a:cs typeface="Calibri"/>
              </a:rPr>
              <a:t>о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во</a:t>
            </a:r>
            <a:r>
              <a:rPr dirty="0" smtClean="0" sz="1400" spc="9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6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бо</a:t>
            </a:r>
            <a:r>
              <a:rPr dirty="0" smtClean="0" sz="1400" spc="-20" b="1">
                <a:latin typeface="Calibri"/>
                <a:cs typeface="Calibri"/>
              </a:rPr>
              <a:t>р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т</a:t>
            </a:r>
            <a:r>
              <a:rPr dirty="0" smtClean="0" sz="1400" spc="95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р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зв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2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х</a:t>
            </a:r>
            <a:r>
              <a:rPr dirty="0" smtClean="0" sz="1400" spc="11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э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в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5" b="1">
                <a:latin typeface="Calibri"/>
                <a:cs typeface="Calibri"/>
              </a:rPr>
              <a:t>г</a:t>
            </a:r>
            <a:r>
              <a:rPr dirty="0" smtClean="0" sz="1400" spc="-1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рт</a:t>
            </a:r>
            <a:r>
              <a:rPr dirty="0" smtClean="0" sz="1400" spc="0" b="1">
                <a:latin typeface="Calibri"/>
                <a:cs typeface="Calibri"/>
              </a:rPr>
              <a:t>а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10">
                <a:latin typeface="Segoe UI Symbol"/>
                <a:cs typeface="Segoe UI Symbol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30" b="1">
                <a:latin typeface="Calibri"/>
                <a:cs typeface="Calibri"/>
              </a:rPr>
              <a:t>к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г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5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8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рт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40" b="1">
                <a:latin typeface="Calibri"/>
                <a:cs typeface="Calibri"/>
              </a:rPr>
              <a:t>р</a:t>
            </a:r>
            <a:r>
              <a:rPr dirty="0" smtClean="0" sz="1400" spc="-35" b="1">
                <a:latin typeface="Calibri"/>
                <a:cs typeface="Calibri"/>
              </a:rPr>
              <a:t>ж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5" b="1">
                <a:latin typeface="Calibri"/>
                <a:cs typeface="Calibri"/>
              </a:rPr>
              <a:t>щ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95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пр</a:t>
            </a:r>
            <a:r>
              <a:rPr dirty="0" smtClean="0" sz="1400" spc="-45" b="1">
                <a:latin typeface="Calibri"/>
                <a:cs typeface="Calibri"/>
              </a:rPr>
              <a:t>о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к</a:t>
            </a:r>
            <a:r>
              <a:rPr dirty="0" smtClean="0" sz="1400" spc="-5" b="1">
                <a:latin typeface="Calibri"/>
                <a:cs typeface="Calibri"/>
              </a:rPr>
              <a:t>ц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5" b="1">
                <a:latin typeface="Calibri"/>
                <a:cs typeface="Calibri"/>
              </a:rPr>
              <a:t>и</a:t>
            </a:r>
            <a:r>
              <a:rPr dirty="0" smtClean="0" sz="1400" spc="0">
                <a:latin typeface="Segoe UI Symbol"/>
                <a:cs typeface="Segoe UI Symbol"/>
              </a:rPr>
              <a:t>»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5">
                <a:latin typeface="Segoe UI Symbol"/>
                <a:cs typeface="Segoe UI Symbol"/>
              </a:rPr>
              <a:t> </a:t>
            </a:r>
            <a:r>
              <a:rPr dirty="0" smtClean="0" sz="1400" spc="5">
                <a:latin typeface="Segoe UI Symbol"/>
                <a:cs typeface="Segoe UI Symbol"/>
              </a:rPr>
              <a:t>«</a:t>
            </a:r>
            <a:r>
              <a:rPr dirty="0" smtClean="0" sz="1400" spc="-2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ц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8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на</a:t>
            </a:r>
            <a:r>
              <a:rPr dirty="0" smtClean="0" sz="1400" spc="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р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20" b="1">
                <a:latin typeface="Calibri"/>
                <a:cs typeface="Calibri"/>
              </a:rPr>
              <a:t>ч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5" b="1">
                <a:latin typeface="Calibri"/>
                <a:cs typeface="Calibri"/>
              </a:rPr>
              <a:t>ю</a:t>
            </a:r>
            <a:r>
              <a:rPr dirty="0" smtClean="0" sz="1400" spc="10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пр</a:t>
            </a:r>
            <a:r>
              <a:rPr dirty="0" smtClean="0" sz="1400" spc="-45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0" b="1">
                <a:latin typeface="Calibri"/>
                <a:cs typeface="Calibri"/>
              </a:rPr>
              <a:t>жу</a:t>
            </a:r>
            <a:r>
              <a:rPr dirty="0" smtClean="0" sz="1400" spc="8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30" b="1">
                <a:latin typeface="Calibri"/>
                <a:cs typeface="Calibri"/>
              </a:rPr>
              <a:t>к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г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5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пр</a:t>
            </a:r>
            <a:r>
              <a:rPr dirty="0" smtClean="0" sz="1400" spc="-45" b="1">
                <a:latin typeface="Calibri"/>
                <a:cs typeface="Calibri"/>
              </a:rPr>
              <a:t>о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к</a:t>
            </a:r>
            <a:r>
              <a:rPr dirty="0" smtClean="0" sz="1400" spc="-5" b="1">
                <a:latin typeface="Calibri"/>
                <a:cs typeface="Calibri"/>
              </a:rPr>
              <a:t>ц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5" b="1">
                <a:latin typeface="Calibri"/>
                <a:cs typeface="Calibri"/>
              </a:rPr>
              <a:t>и</a:t>
            </a:r>
            <a:r>
              <a:rPr dirty="0" smtClean="0" sz="1400" spc="0">
                <a:latin typeface="Segoe UI Symbol"/>
                <a:cs typeface="Segoe UI Symbol"/>
              </a:rPr>
              <a:t>»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5">
                <a:latin typeface="Segoe UI Symbol"/>
                <a:cs typeface="Segoe UI Symbol"/>
              </a:rPr>
              <a:t> </a:t>
            </a:r>
            <a:r>
              <a:rPr dirty="0" smtClean="0" sz="1400" spc="5">
                <a:latin typeface="Segoe UI Symbol"/>
                <a:cs typeface="Segoe UI Symbol"/>
              </a:rPr>
              <a:t>«</a:t>
            </a:r>
            <a:r>
              <a:rPr dirty="0" smtClean="0" sz="1400" spc="-20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0" b="1">
                <a:latin typeface="Calibri"/>
                <a:cs typeface="Calibri"/>
              </a:rPr>
              <a:t>ц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50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а</a:t>
            </a:r>
            <a:r>
              <a:rPr dirty="0" smtClean="0" sz="1400" spc="75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к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5" b="1">
                <a:latin typeface="Calibri"/>
                <a:cs typeface="Calibri"/>
              </a:rPr>
              <a:t>к</a:t>
            </a:r>
            <a:r>
              <a:rPr dirty="0" smtClean="0" sz="1400" spc="-20" b="1">
                <a:latin typeface="Calibri"/>
                <a:cs typeface="Calibri"/>
              </a:rPr>
              <a:t>у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-5">
                <a:latin typeface="Segoe UI Symbol"/>
                <a:cs typeface="Segoe UI Symbol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х</a:t>
            </a:r>
            <a:r>
              <a:rPr dirty="0" smtClean="0" sz="1400" spc="-10" b="1">
                <a:latin typeface="Calibri"/>
                <a:cs typeface="Calibri"/>
              </a:rPr>
              <a:t>ра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6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15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5" b="1">
                <a:latin typeface="Calibri"/>
                <a:cs typeface="Calibri"/>
              </a:rPr>
              <a:t>к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6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30" b="1">
                <a:latin typeface="Calibri"/>
                <a:cs typeface="Calibri"/>
              </a:rPr>
              <a:t>к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г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5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8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рт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40" b="1">
                <a:latin typeface="Calibri"/>
                <a:cs typeface="Calibri"/>
              </a:rPr>
              <a:t>р</a:t>
            </a:r>
            <a:r>
              <a:rPr dirty="0" smtClean="0" sz="1400" spc="-35" b="1">
                <a:latin typeface="Calibri"/>
                <a:cs typeface="Calibri"/>
              </a:rPr>
              <a:t>ж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0" b="1">
                <a:latin typeface="Calibri"/>
                <a:cs typeface="Calibri"/>
              </a:rPr>
              <a:t>щ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9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пр</a:t>
            </a:r>
            <a:r>
              <a:rPr dirty="0" smtClean="0" sz="1400" spc="-45" b="1">
                <a:latin typeface="Calibri"/>
                <a:cs typeface="Calibri"/>
              </a:rPr>
              <a:t>о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к</a:t>
            </a:r>
            <a:r>
              <a:rPr dirty="0" smtClean="0" sz="1400" spc="-5" b="1">
                <a:latin typeface="Calibri"/>
                <a:cs typeface="Calibri"/>
              </a:rPr>
              <a:t>ц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5" b="1">
                <a:latin typeface="Calibri"/>
                <a:cs typeface="Calibri"/>
              </a:rPr>
              <a:t>и</a:t>
            </a:r>
            <a:r>
              <a:rPr dirty="0" smtClean="0" sz="1400" spc="0">
                <a:latin typeface="Segoe UI Symbol"/>
                <a:cs typeface="Segoe UI Symbol"/>
              </a:rPr>
              <a:t>»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endParaRPr sz="1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</a:pPr>
            <a:r>
              <a:rPr dirty="0" smtClean="0" sz="1400" spc="5">
                <a:latin typeface="Segoe UI Symbol"/>
                <a:cs typeface="Segoe UI Symbol"/>
              </a:rPr>
              <a:t>«</a:t>
            </a:r>
            <a:r>
              <a:rPr dirty="0" smtClean="0" sz="1400" spc="-2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ц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6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а</a:t>
            </a:r>
            <a:r>
              <a:rPr dirty="0" smtClean="0" sz="1400" spc="75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35" b="1">
                <a:latin typeface="Calibri"/>
                <a:cs typeface="Calibri"/>
              </a:rPr>
              <a:t>о</a:t>
            </a:r>
            <a:r>
              <a:rPr dirty="0" smtClean="0" sz="1400" spc="0" b="1">
                <a:latin typeface="Calibri"/>
                <a:cs typeface="Calibri"/>
              </a:rPr>
              <a:t>л</a:t>
            </a:r>
            <a:r>
              <a:rPr dirty="0" smtClean="0" sz="1400" spc="-5" b="1">
                <a:latin typeface="Calibri"/>
                <a:cs typeface="Calibri"/>
              </a:rPr>
              <a:t>ь</a:t>
            </a:r>
            <a:r>
              <a:rPr dirty="0" smtClean="0" sz="1400" spc="-10" b="1">
                <a:latin typeface="Calibri"/>
                <a:cs typeface="Calibri"/>
              </a:rPr>
              <a:t>зо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5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дра</a:t>
            </a:r>
            <a:r>
              <a:rPr dirty="0" smtClean="0" sz="1400" spc="-20" b="1">
                <a:latin typeface="Calibri"/>
                <a:cs typeface="Calibri"/>
              </a:rPr>
              <a:t>м</a:t>
            </a:r>
            <a:r>
              <a:rPr dirty="0" smtClean="0" sz="1400" spc="-15" b="1">
                <a:latin typeface="Calibri"/>
                <a:cs typeface="Calibri"/>
              </a:rPr>
              <a:t>и</a:t>
            </a:r>
            <a:r>
              <a:rPr dirty="0" smtClean="0" sz="1400" spc="5">
                <a:latin typeface="Segoe UI Symbol"/>
                <a:cs typeface="Segoe UI Symbol"/>
              </a:rPr>
              <a:t>»!</a:t>
            </a:r>
            <a:endParaRPr sz="14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3087" y="4847234"/>
            <a:ext cx="1902460" cy="2032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-5">
                <a:latin typeface="Segoe UI Symbol"/>
                <a:cs typeface="Segoe UI Symbol"/>
              </a:rPr>
              <a:t>*</a:t>
            </a:r>
            <a:r>
              <a:rPr dirty="0" smtClean="0" sz="1200" spc="-15">
                <a:latin typeface="Segoe UI Symbol"/>
                <a:cs typeface="Segoe UI Symbol"/>
              </a:rPr>
              <a:t> </a:t>
            </a:r>
            <a:r>
              <a:rPr dirty="0" smtClean="0" sz="1200" spc="-5">
                <a:latin typeface="Segoe UI Symbol"/>
                <a:cs typeface="Segoe UI Symbol"/>
              </a:rPr>
              <a:t>-</a:t>
            </a:r>
            <a:r>
              <a:rPr dirty="0" smtClean="0" sz="1200" spc="5">
                <a:latin typeface="Segoe UI Symbol"/>
                <a:cs typeface="Segoe UI Symbol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10" b="1">
                <a:latin typeface="Calibri"/>
                <a:cs typeface="Calibri"/>
              </a:rPr>
              <a:t>з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25" b="1">
                <a:latin typeface="Calibri"/>
                <a:cs typeface="Calibri"/>
              </a:rPr>
              <a:t>р</a:t>
            </a:r>
            <a:r>
              <a:rPr dirty="0" smtClean="0" sz="1200" spc="-20" b="1">
                <a:latin typeface="Calibri"/>
                <a:cs typeface="Calibri"/>
              </a:rPr>
              <a:t>у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ся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-5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В</a:t>
            </a:r>
            <a:r>
              <a:rPr dirty="0" smtClean="0" sz="1200" spc="-25" b="1">
                <a:latin typeface="Calibri"/>
                <a:cs typeface="Calibri"/>
              </a:rPr>
              <a:t>Э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5656" y="1923288"/>
            <a:ext cx="2770632" cy="2444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323088" y="310895"/>
            <a:ext cx="1313688" cy="326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466088" y="109727"/>
            <a:ext cx="1600200" cy="728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4944" y="701039"/>
            <a:ext cx="2252472" cy="1697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429505" y="502665"/>
            <a:ext cx="3703954" cy="3467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spc="5" b="1">
                <a:latin typeface="Calibri"/>
                <a:cs typeface="Calibri"/>
              </a:rPr>
              <a:t>С</a:t>
            </a:r>
            <a:r>
              <a:rPr dirty="0" smtClean="0" sz="2100" spc="-15" b="1">
                <a:latin typeface="Calibri"/>
                <a:cs typeface="Calibri"/>
              </a:rPr>
              <a:t>о</a:t>
            </a:r>
            <a:r>
              <a:rPr dirty="0" smtClean="0" sz="2100" spc="-15" b="1">
                <a:latin typeface="Calibri"/>
                <a:cs typeface="Calibri"/>
              </a:rPr>
              <a:t>ц</a:t>
            </a:r>
            <a:r>
              <a:rPr dirty="0" smtClean="0" sz="2100" spc="0" b="1">
                <a:latin typeface="Calibri"/>
                <a:cs typeface="Calibri"/>
              </a:rPr>
              <a:t>и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5" b="1">
                <a:latin typeface="Calibri"/>
                <a:cs typeface="Calibri"/>
              </a:rPr>
              <a:t>ь</a:t>
            </a:r>
            <a:r>
              <a:rPr dirty="0" smtClean="0" sz="2100" spc="0" b="1">
                <a:latin typeface="Calibri"/>
                <a:cs typeface="Calibri"/>
              </a:rPr>
              <a:t>ный</a:t>
            </a:r>
            <a:r>
              <a:rPr dirty="0" smtClean="0" sz="2100" spc="7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</a:t>
            </a:r>
            <a:r>
              <a:rPr dirty="0" smtClean="0" sz="2100" spc="-10" b="1">
                <a:latin typeface="Calibri"/>
                <a:cs typeface="Calibri"/>
              </a:rPr>
              <a:t>р</a:t>
            </a:r>
            <a:r>
              <a:rPr dirty="0" smtClean="0" sz="2100" spc="-35" b="1">
                <a:latin typeface="Calibri"/>
                <a:cs typeface="Calibri"/>
              </a:rPr>
              <a:t>е</a:t>
            </a:r>
            <a:r>
              <a:rPr dirty="0" smtClean="0" sz="2100" spc="-10" b="1">
                <a:latin typeface="Calibri"/>
                <a:cs typeface="Calibri"/>
              </a:rPr>
              <a:t>д</a:t>
            </a:r>
            <a:r>
              <a:rPr dirty="0" smtClean="0" sz="2100" spc="0" b="1">
                <a:latin typeface="Calibri"/>
                <a:cs typeface="Calibri"/>
              </a:rPr>
              <a:t>п</a:t>
            </a:r>
            <a:r>
              <a:rPr dirty="0" smtClean="0" sz="2100" spc="-10" b="1">
                <a:latin typeface="Calibri"/>
                <a:cs typeface="Calibri"/>
              </a:rPr>
              <a:t>р</a:t>
            </a:r>
            <a:r>
              <a:rPr dirty="0" smtClean="0" sz="2100" spc="0" b="1">
                <a:latin typeface="Calibri"/>
                <a:cs typeface="Calibri"/>
              </a:rPr>
              <a:t>иним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35" b="1">
                <a:latin typeface="Calibri"/>
                <a:cs typeface="Calibri"/>
              </a:rPr>
              <a:t>т</a:t>
            </a:r>
            <a:r>
              <a:rPr dirty="0" smtClean="0" sz="2100" spc="-35" b="1">
                <a:latin typeface="Calibri"/>
                <a:cs typeface="Calibri"/>
              </a:rPr>
              <a:t>е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0" b="1">
                <a:latin typeface="Calibri"/>
                <a:cs typeface="Calibri"/>
              </a:rPr>
              <a:t>ь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66134" y="1127378"/>
            <a:ext cx="4664710" cy="48640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65735">
              <a:lnSpc>
                <a:spcPct val="100000"/>
              </a:lnSpc>
            </a:pPr>
            <a:r>
              <a:rPr dirty="0" smtClean="0" sz="1400" spc="-5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С</a:t>
            </a:r>
            <a:r>
              <a:rPr dirty="0" smtClean="0" sz="1400" spc="-2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10" b="1">
                <a:latin typeface="Calibri"/>
                <a:cs typeface="Calibri"/>
              </a:rPr>
              <a:t>ИЕ</a:t>
            </a:r>
            <a:r>
              <a:rPr dirty="0" smtClean="0" sz="1400" spc="114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Segoe UI Symbol"/>
                <a:cs typeface="Segoe UI Symbol"/>
              </a:rPr>
              <a:t>1</a:t>
            </a:r>
            <a:endParaRPr sz="1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бе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пе</a:t>
            </a:r>
            <a:r>
              <a:rPr dirty="0" smtClean="0" sz="1400" spc="-25" b="1">
                <a:latin typeface="Calibri"/>
                <a:cs typeface="Calibri"/>
              </a:rPr>
              <a:t>ч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т</a:t>
            </a:r>
            <a:r>
              <a:rPr dirty="0" smtClean="0" sz="1400" spc="13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0" b="1">
                <a:latin typeface="Calibri"/>
                <a:cs typeface="Calibri"/>
              </a:rPr>
              <a:t>т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80" b="1">
                <a:latin typeface="Calibri"/>
                <a:cs typeface="Calibri"/>
              </a:rPr>
              <a:t> 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пр</a:t>
            </a:r>
            <a:r>
              <a:rPr dirty="0" smtClean="0" sz="1400" spc="-4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1400" spc="-4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й</a:t>
            </a:r>
            <a:r>
              <a:rPr dirty="0" smtClean="0" sz="1400" spc="6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3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25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ор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й</a:t>
            </a:r>
            <a:r>
              <a:rPr dirty="0" smtClean="0" sz="1400" spc="7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0" b="1">
                <a:latin typeface="Calibri"/>
                <a:cs typeface="Calibri"/>
              </a:rPr>
              <a:t>г</a:t>
            </a:r>
            <a:r>
              <a:rPr dirty="0" smtClean="0" sz="1400" spc="-10" b="1">
                <a:latin typeface="Calibri"/>
                <a:cs typeface="Calibri"/>
              </a:rPr>
              <a:t>ражд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10" b="1">
                <a:latin typeface="Calibri"/>
                <a:cs typeface="Calibri"/>
              </a:rPr>
              <a:t>н</a:t>
            </a:r>
            <a:r>
              <a:rPr dirty="0" smtClean="0" sz="1400" spc="-5">
                <a:latin typeface="Segoe UI Symbol"/>
                <a:cs typeface="Segoe UI Symbol"/>
              </a:rPr>
              <a:t>:</a:t>
            </a:r>
            <a:endParaRPr sz="14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8139" y="4482083"/>
            <a:ext cx="2352675" cy="2032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-5" b="1">
                <a:latin typeface="Calibri"/>
                <a:cs typeface="Calibri"/>
              </a:rPr>
              <a:t>З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-30" b="1">
                <a:latin typeface="Calibri"/>
                <a:cs typeface="Calibri"/>
              </a:rPr>
              <a:t>д</a:t>
            </a:r>
            <a:r>
              <a:rPr dirty="0" smtClean="0" sz="1200" spc="5" b="1">
                <a:latin typeface="Calibri"/>
                <a:cs typeface="Calibri"/>
              </a:rPr>
              <a:t>у</a:t>
            </a:r>
            <a:r>
              <a:rPr dirty="0" smtClean="0" sz="1200" spc="-15" b="1">
                <a:latin typeface="Calibri"/>
                <a:cs typeface="Calibri"/>
              </a:rPr>
              <a:t>щ</a:t>
            </a:r>
            <a:r>
              <a:rPr dirty="0" smtClean="0" sz="1200" spc="0" b="1">
                <a:latin typeface="Calibri"/>
                <a:cs typeface="Calibri"/>
              </a:rPr>
              <a:t>ий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дар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й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г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>
                <a:latin typeface="Segoe UI Symbol"/>
                <a:cs typeface="Segoe UI Symbol"/>
              </a:rPr>
              <a:t>!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3191" y="2349944"/>
            <a:ext cx="1449196" cy="1546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420662" y="2377439"/>
            <a:ext cx="690333" cy="1441703"/>
          </a:xfrm>
          <a:custGeom>
            <a:avLst/>
            <a:gdLst/>
            <a:ahLst/>
            <a:cxnLst/>
            <a:rect l="l" t="t" r="r" b="b"/>
            <a:pathLst>
              <a:path w="690333" h="1441703">
                <a:moveTo>
                  <a:pt x="690333" y="0"/>
                </a:moveTo>
                <a:lnTo>
                  <a:pt x="634138" y="2354"/>
                </a:lnTo>
                <a:lnTo>
                  <a:pt x="579174" y="9299"/>
                </a:lnTo>
                <a:lnTo>
                  <a:pt x="525618" y="20652"/>
                </a:lnTo>
                <a:lnTo>
                  <a:pt x="473644" y="36232"/>
                </a:lnTo>
                <a:lnTo>
                  <a:pt x="423427" y="55860"/>
                </a:lnTo>
                <a:lnTo>
                  <a:pt x="375143" y="79353"/>
                </a:lnTo>
                <a:lnTo>
                  <a:pt x="328966" y="106533"/>
                </a:lnTo>
                <a:lnTo>
                  <a:pt x="285070" y="137216"/>
                </a:lnTo>
                <a:lnTo>
                  <a:pt x="243632" y="171224"/>
                </a:lnTo>
                <a:lnTo>
                  <a:pt x="204825" y="208375"/>
                </a:lnTo>
                <a:lnTo>
                  <a:pt x="168825" y="248488"/>
                </a:lnTo>
                <a:lnTo>
                  <a:pt x="135807" y="291382"/>
                </a:lnTo>
                <a:lnTo>
                  <a:pt x="105946" y="336877"/>
                </a:lnTo>
                <a:lnTo>
                  <a:pt x="79417" y="384792"/>
                </a:lnTo>
                <a:lnTo>
                  <a:pt x="56393" y="434947"/>
                </a:lnTo>
                <a:lnTo>
                  <a:pt x="37052" y="487159"/>
                </a:lnTo>
                <a:lnTo>
                  <a:pt x="21567" y="541249"/>
                </a:lnTo>
                <a:lnTo>
                  <a:pt x="10113" y="597036"/>
                </a:lnTo>
                <a:lnTo>
                  <a:pt x="2866" y="654339"/>
                </a:lnTo>
                <a:lnTo>
                  <a:pt x="0" y="712977"/>
                </a:lnTo>
                <a:lnTo>
                  <a:pt x="1673" y="772129"/>
                </a:lnTo>
                <a:lnTo>
                  <a:pt x="7818" y="830014"/>
                </a:lnTo>
                <a:lnTo>
                  <a:pt x="18260" y="886447"/>
                </a:lnTo>
                <a:lnTo>
                  <a:pt x="32822" y="941238"/>
                </a:lnTo>
                <a:lnTo>
                  <a:pt x="51329" y="994201"/>
                </a:lnTo>
                <a:lnTo>
                  <a:pt x="73605" y="1045148"/>
                </a:lnTo>
                <a:lnTo>
                  <a:pt x="99475" y="1093892"/>
                </a:lnTo>
                <a:lnTo>
                  <a:pt x="128762" y="1140244"/>
                </a:lnTo>
                <a:lnTo>
                  <a:pt x="161291" y="1184018"/>
                </a:lnTo>
                <a:lnTo>
                  <a:pt x="196886" y="1225026"/>
                </a:lnTo>
                <a:lnTo>
                  <a:pt x="235372" y="1263080"/>
                </a:lnTo>
                <a:lnTo>
                  <a:pt x="276573" y="1297992"/>
                </a:lnTo>
                <a:lnTo>
                  <a:pt x="320312" y="1329576"/>
                </a:lnTo>
                <a:lnTo>
                  <a:pt x="366416" y="1357644"/>
                </a:lnTo>
                <a:lnTo>
                  <a:pt x="414707" y="1382008"/>
                </a:lnTo>
                <a:lnTo>
                  <a:pt x="465010" y="1402480"/>
                </a:lnTo>
                <a:lnTo>
                  <a:pt x="517149" y="1418873"/>
                </a:lnTo>
                <a:lnTo>
                  <a:pt x="570949" y="1431000"/>
                </a:lnTo>
                <a:lnTo>
                  <a:pt x="626234" y="1438672"/>
                </a:lnTo>
                <a:lnTo>
                  <a:pt x="682828" y="1441703"/>
                </a:lnTo>
                <a:lnTo>
                  <a:pt x="690333" y="0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182624" y="2487167"/>
            <a:ext cx="582168" cy="1216152"/>
          </a:xfrm>
          <a:custGeom>
            <a:avLst/>
            <a:gdLst/>
            <a:ahLst/>
            <a:cxnLst/>
            <a:rect l="l" t="t" r="r" b="b"/>
            <a:pathLst>
              <a:path w="582168" h="1216152">
                <a:moveTo>
                  <a:pt x="6337" y="0"/>
                </a:moveTo>
                <a:lnTo>
                  <a:pt x="0" y="1216152"/>
                </a:lnTo>
                <a:lnTo>
                  <a:pt x="47383" y="1214165"/>
                </a:lnTo>
                <a:lnTo>
                  <a:pt x="93727" y="1208308"/>
                </a:lnTo>
                <a:lnTo>
                  <a:pt x="138885" y="1198732"/>
                </a:lnTo>
                <a:lnTo>
                  <a:pt x="182709" y="1185590"/>
                </a:lnTo>
                <a:lnTo>
                  <a:pt x="225051" y="1169035"/>
                </a:lnTo>
                <a:lnTo>
                  <a:pt x="265765" y="1149217"/>
                </a:lnTo>
                <a:lnTo>
                  <a:pt x="304703" y="1126291"/>
                </a:lnTo>
                <a:lnTo>
                  <a:pt x="341717" y="1100409"/>
                </a:lnTo>
                <a:lnTo>
                  <a:pt x="376660" y="1071722"/>
                </a:lnTo>
                <a:lnTo>
                  <a:pt x="409384" y="1040384"/>
                </a:lnTo>
                <a:lnTo>
                  <a:pt x="439742" y="1006546"/>
                </a:lnTo>
                <a:lnTo>
                  <a:pt x="467587" y="970361"/>
                </a:lnTo>
                <a:lnTo>
                  <a:pt x="492771" y="931981"/>
                </a:lnTo>
                <a:lnTo>
                  <a:pt x="515147" y="891560"/>
                </a:lnTo>
                <a:lnTo>
                  <a:pt x="534566" y="849249"/>
                </a:lnTo>
                <a:lnTo>
                  <a:pt x="550883" y="805200"/>
                </a:lnTo>
                <a:lnTo>
                  <a:pt x="563949" y="759566"/>
                </a:lnTo>
                <a:lnTo>
                  <a:pt x="573616" y="712500"/>
                </a:lnTo>
                <a:lnTo>
                  <a:pt x="579738" y="664154"/>
                </a:lnTo>
                <a:lnTo>
                  <a:pt x="582168" y="614680"/>
                </a:lnTo>
                <a:lnTo>
                  <a:pt x="580747" y="564792"/>
                </a:lnTo>
                <a:lnTo>
                  <a:pt x="575557" y="515971"/>
                </a:lnTo>
                <a:lnTo>
                  <a:pt x="566744" y="468376"/>
                </a:lnTo>
                <a:lnTo>
                  <a:pt x="554457" y="422164"/>
                </a:lnTo>
                <a:lnTo>
                  <a:pt x="538844" y="377493"/>
                </a:lnTo>
                <a:lnTo>
                  <a:pt x="520054" y="334522"/>
                </a:lnTo>
                <a:lnTo>
                  <a:pt x="498235" y="293409"/>
                </a:lnTo>
                <a:lnTo>
                  <a:pt x="473534" y="254312"/>
                </a:lnTo>
                <a:lnTo>
                  <a:pt x="446100" y="217390"/>
                </a:lnTo>
                <a:lnTo>
                  <a:pt x="416082" y="182800"/>
                </a:lnTo>
                <a:lnTo>
                  <a:pt x="383627" y="150701"/>
                </a:lnTo>
                <a:lnTo>
                  <a:pt x="348883" y="121251"/>
                </a:lnTo>
                <a:lnTo>
                  <a:pt x="311999" y="94608"/>
                </a:lnTo>
                <a:lnTo>
                  <a:pt x="273124" y="70931"/>
                </a:lnTo>
                <a:lnTo>
                  <a:pt x="232404" y="50377"/>
                </a:lnTo>
                <a:lnTo>
                  <a:pt x="189989" y="33105"/>
                </a:lnTo>
                <a:lnTo>
                  <a:pt x="146027" y="19273"/>
                </a:lnTo>
                <a:lnTo>
                  <a:pt x="100665" y="9039"/>
                </a:lnTo>
                <a:lnTo>
                  <a:pt x="54052" y="2562"/>
                </a:lnTo>
                <a:lnTo>
                  <a:pt x="6337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06095" y="3917594"/>
            <a:ext cx="1433195" cy="3860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320675" marR="12700" indent="-308610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ов</a:t>
            </a:r>
            <a:r>
              <a:rPr dirty="0" smtClean="0" sz="1200" spc="30" b="1">
                <a:latin typeface="Calibri"/>
                <a:cs typeface="Calibri"/>
              </a:rPr>
              <a:t> </a:t>
            </a:r>
            <a:r>
              <a:rPr dirty="0" smtClean="0" sz="1200" spc="15">
                <a:latin typeface="Segoe UI Symbol"/>
                <a:cs typeface="Segoe UI Symbol"/>
              </a:rPr>
              <a:t>(</a:t>
            </a:r>
            <a:r>
              <a:rPr dirty="0" smtClean="0" sz="1200" spc="-10" b="1">
                <a:latin typeface="Calibri"/>
                <a:cs typeface="Calibri"/>
              </a:rPr>
              <a:t>но</a:t>
            </a:r>
            <a:r>
              <a:rPr dirty="0" smtClean="0" sz="1200" spc="-10" b="1">
                <a:latin typeface="Calibri"/>
                <a:cs typeface="Calibri"/>
              </a:rPr>
              <a:t> н</a:t>
            </a:r>
            <a:r>
              <a:rPr dirty="0" smtClean="0" sz="1200" spc="0" b="1">
                <a:latin typeface="Calibri"/>
                <a:cs typeface="Calibri"/>
              </a:rPr>
              <a:t>е</a:t>
            </a:r>
            <a:r>
              <a:rPr dirty="0" smtClean="0" sz="1200" spc="60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е</a:t>
            </a:r>
            <a:r>
              <a:rPr dirty="0" smtClean="0" sz="1200" spc="35" b="1">
                <a:latin typeface="Calibri"/>
                <a:cs typeface="Calibri"/>
              </a:rPr>
              <a:t> </a:t>
            </a:r>
            <a:r>
              <a:rPr dirty="0" smtClean="0" sz="1200" spc="25">
                <a:latin typeface="Segoe UI Symbol"/>
                <a:cs typeface="Segoe UI Symbol"/>
              </a:rPr>
              <a:t>2</a:t>
            </a:r>
            <a:r>
              <a:rPr dirty="0" smtClean="0" sz="1200" spc="-5">
                <a:latin typeface="Segoe UI Symbol"/>
                <a:cs typeface="Segoe UI Symbol"/>
              </a:rPr>
              <a:t>)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115311" y="2749295"/>
            <a:ext cx="1126058" cy="11321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142744" y="2904744"/>
            <a:ext cx="902207" cy="899160"/>
          </a:xfrm>
          <a:custGeom>
            <a:avLst/>
            <a:gdLst/>
            <a:ahLst/>
            <a:cxnLst/>
            <a:rect l="l" t="t" r="r" b="b"/>
            <a:pathLst>
              <a:path w="902207" h="899160">
                <a:moveTo>
                  <a:pt x="451104" y="0"/>
                </a:moveTo>
                <a:lnTo>
                  <a:pt x="377923" y="5884"/>
                </a:lnTo>
                <a:lnTo>
                  <a:pt x="308506" y="22920"/>
                </a:lnTo>
                <a:lnTo>
                  <a:pt x="243779" y="50183"/>
                </a:lnTo>
                <a:lnTo>
                  <a:pt x="184672" y="86746"/>
                </a:lnTo>
                <a:lnTo>
                  <a:pt x="132111" y="131683"/>
                </a:lnTo>
                <a:lnTo>
                  <a:pt x="87026" y="184068"/>
                </a:lnTo>
                <a:lnTo>
                  <a:pt x="50344" y="242977"/>
                </a:lnTo>
                <a:lnTo>
                  <a:pt x="22994" y="307482"/>
                </a:lnTo>
                <a:lnTo>
                  <a:pt x="5903" y="376658"/>
                </a:lnTo>
                <a:lnTo>
                  <a:pt x="0" y="449580"/>
                </a:lnTo>
                <a:lnTo>
                  <a:pt x="1495" y="486451"/>
                </a:lnTo>
                <a:lnTo>
                  <a:pt x="13108" y="557615"/>
                </a:lnTo>
                <a:lnTo>
                  <a:pt x="35444" y="624572"/>
                </a:lnTo>
                <a:lnTo>
                  <a:pt x="67577" y="686394"/>
                </a:lnTo>
                <a:lnTo>
                  <a:pt x="108576" y="742157"/>
                </a:lnTo>
                <a:lnTo>
                  <a:pt x="157515" y="790934"/>
                </a:lnTo>
                <a:lnTo>
                  <a:pt x="213465" y="831799"/>
                </a:lnTo>
                <a:lnTo>
                  <a:pt x="275498" y="863828"/>
                </a:lnTo>
                <a:lnTo>
                  <a:pt x="342686" y="886093"/>
                </a:lnTo>
                <a:lnTo>
                  <a:pt x="414101" y="897669"/>
                </a:lnTo>
                <a:lnTo>
                  <a:pt x="451104" y="899160"/>
                </a:lnTo>
                <a:lnTo>
                  <a:pt x="488106" y="897669"/>
                </a:lnTo>
                <a:lnTo>
                  <a:pt x="559521" y="886093"/>
                </a:lnTo>
                <a:lnTo>
                  <a:pt x="626709" y="863828"/>
                </a:lnTo>
                <a:lnTo>
                  <a:pt x="688742" y="831799"/>
                </a:lnTo>
                <a:lnTo>
                  <a:pt x="744692" y="790934"/>
                </a:lnTo>
                <a:lnTo>
                  <a:pt x="793631" y="742157"/>
                </a:lnTo>
                <a:lnTo>
                  <a:pt x="834630" y="686394"/>
                </a:lnTo>
                <a:lnTo>
                  <a:pt x="866763" y="624572"/>
                </a:lnTo>
                <a:lnTo>
                  <a:pt x="889099" y="557615"/>
                </a:lnTo>
                <a:lnTo>
                  <a:pt x="900712" y="486451"/>
                </a:lnTo>
                <a:lnTo>
                  <a:pt x="902207" y="449580"/>
                </a:lnTo>
                <a:lnTo>
                  <a:pt x="451104" y="449580"/>
                </a:lnTo>
                <a:lnTo>
                  <a:pt x="451104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624327" y="2776727"/>
            <a:ext cx="539369" cy="541019"/>
          </a:xfrm>
          <a:custGeom>
            <a:avLst/>
            <a:gdLst/>
            <a:ahLst/>
            <a:cxnLst/>
            <a:rect l="l" t="t" r="r" b="b"/>
            <a:pathLst>
              <a:path w="539369" h="541020">
                <a:moveTo>
                  <a:pt x="1778" y="0"/>
                </a:moveTo>
                <a:lnTo>
                  <a:pt x="0" y="541019"/>
                </a:lnTo>
                <a:lnTo>
                  <a:pt x="539369" y="531368"/>
                </a:lnTo>
                <a:lnTo>
                  <a:pt x="536857" y="487687"/>
                </a:lnTo>
                <a:lnTo>
                  <a:pt x="530975" y="445012"/>
                </a:lnTo>
                <a:lnTo>
                  <a:pt x="521856" y="403474"/>
                </a:lnTo>
                <a:lnTo>
                  <a:pt x="509635" y="363207"/>
                </a:lnTo>
                <a:lnTo>
                  <a:pt x="494446" y="324344"/>
                </a:lnTo>
                <a:lnTo>
                  <a:pt x="476423" y="287016"/>
                </a:lnTo>
                <a:lnTo>
                  <a:pt x="455701" y="251357"/>
                </a:lnTo>
                <a:lnTo>
                  <a:pt x="432414" y="217499"/>
                </a:lnTo>
                <a:lnTo>
                  <a:pt x="406696" y="185575"/>
                </a:lnTo>
                <a:lnTo>
                  <a:pt x="378682" y="155717"/>
                </a:lnTo>
                <a:lnTo>
                  <a:pt x="348505" y="128059"/>
                </a:lnTo>
                <a:lnTo>
                  <a:pt x="316301" y="102733"/>
                </a:lnTo>
                <a:lnTo>
                  <a:pt x="282203" y="79872"/>
                </a:lnTo>
                <a:lnTo>
                  <a:pt x="246345" y="59608"/>
                </a:lnTo>
                <a:lnTo>
                  <a:pt x="208863" y="42074"/>
                </a:lnTo>
                <a:lnTo>
                  <a:pt x="169890" y="27403"/>
                </a:lnTo>
                <a:lnTo>
                  <a:pt x="129561" y="15727"/>
                </a:lnTo>
                <a:lnTo>
                  <a:pt x="88009" y="7180"/>
                </a:lnTo>
                <a:lnTo>
                  <a:pt x="45370" y="1893"/>
                </a:lnTo>
                <a:lnTo>
                  <a:pt x="1778" y="0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074926" y="4024274"/>
            <a:ext cx="848994" cy="2038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 </a:t>
            </a:r>
            <a:r>
              <a:rPr dirty="0" smtClean="0" sz="1200" spc="13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в</a:t>
            </a:r>
            <a:r>
              <a:rPr dirty="0" smtClean="0" sz="1200" spc="20" b="1">
                <a:latin typeface="Calibri"/>
                <a:cs typeface="Calibri"/>
              </a:rPr>
              <a:t> </a:t>
            </a:r>
            <a:r>
              <a:rPr dirty="0" smtClean="0" sz="1200" spc="-5" b="1">
                <a:latin typeface="Calibri"/>
                <a:cs typeface="Calibri"/>
              </a:rPr>
              <a:t>Ф</a:t>
            </a:r>
            <a:r>
              <a:rPr dirty="0" smtClean="0" sz="1200" spc="-20" b="1">
                <a:latin typeface="Calibri"/>
                <a:cs typeface="Calibri"/>
              </a:rPr>
              <a:t>О</a:t>
            </a:r>
            <a:r>
              <a:rPr dirty="0" smtClean="0" sz="1200" spc="0" b="1">
                <a:latin typeface="Calibri"/>
                <a:cs typeface="Calibri"/>
              </a:rPr>
              <a:t>Т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19525" y="1903222"/>
            <a:ext cx="5042535" cy="31203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>
                <a:latin typeface="Century Gothic"/>
                <a:cs typeface="Century Gothic"/>
              </a:rPr>
              <a:t>ин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ы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 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г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нн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ми</a:t>
            </a:r>
            <a:r>
              <a:rPr dirty="0" smtClean="0" sz="1200" spc="-6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ми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оро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299085" marR="212725" indent="-287020">
              <a:lnSpc>
                <a:spcPts val="1440"/>
              </a:lnSpc>
              <a:spcBef>
                <a:spcPts val="45"/>
              </a:spcBef>
              <a:buFont typeface="Wingdings"/>
              <a:buChar char=""/>
              <a:tabLst>
                <a:tab pos="299085" algn="l"/>
              </a:tabLst>
            </a:pPr>
            <a:r>
              <a:rPr dirty="0" smtClean="0" sz="120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ин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кие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 </a:t>
            </a:r>
            <a:r>
              <a:rPr dirty="0" smtClean="0" sz="1200" spc="-35">
                <a:latin typeface="Century Gothic"/>
                <a:cs typeface="Century Gothic"/>
              </a:rPr>
              <a:t>(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и)</a:t>
            </a:r>
            <a:r>
              <a:rPr dirty="0" smtClean="0" sz="1200" spc="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много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тн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6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ро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ит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и,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ющие</a:t>
            </a:r>
            <a:r>
              <a:rPr dirty="0" smtClean="0" sz="1200" spc="0">
                <a:latin typeface="Century Gothic"/>
                <a:cs typeface="Century Gothic"/>
              </a:rPr>
              <a:t> н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0">
                <a:latin typeface="Century Gothic"/>
                <a:cs typeface="Century Gothic"/>
              </a:rPr>
              <a:t>ш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нно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-1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тних</a:t>
            </a:r>
            <a:r>
              <a:rPr dirty="0" smtClean="0" sz="1200" spc="-7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й,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том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30">
                <a:latin typeface="Century Gothic"/>
                <a:cs typeface="Century Gothic"/>
              </a:rPr>
              <a:t>й</a:t>
            </a:r>
            <a:r>
              <a:rPr dirty="0" smtClean="0" sz="1200" spc="5">
                <a:latin typeface="Century Gothic"/>
                <a:cs typeface="Century Gothic"/>
              </a:rPr>
              <a:t>-</a:t>
            </a:r>
            <a:r>
              <a:rPr dirty="0" smtClean="0" sz="1200" spc="0">
                <a:latin typeface="Century Gothic"/>
                <a:cs typeface="Century Gothic"/>
              </a:rPr>
              <a:t>ин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ts val="139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>
                <a:latin typeface="Century Gothic"/>
                <a:cs typeface="Century Gothic"/>
              </a:rPr>
              <a:t>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ион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ры</a:t>
            </a:r>
            <a:r>
              <a:rPr dirty="0" smtClean="0" sz="1200" spc="-6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 гр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не</a:t>
            </a:r>
            <a:r>
              <a:rPr dirty="0" smtClean="0" sz="1200" spc="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пр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ионного</a:t>
            </a:r>
            <a:r>
              <a:rPr dirty="0" smtClean="0" sz="1200" spc="-5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та</a:t>
            </a:r>
            <a:r>
              <a:rPr dirty="0" smtClean="0" sz="1200" spc="40">
                <a:latin typeface="Century Gothic"/>
                <a:cs typeface="Century Gothic"/>
              </a:rPr>
              <a:t> </a:t>
            </a:r>
            <a:r>
              <a:rPr dirty="0" smtClean="0" sz="1200" spc="-35">
                <a:latin typeface="Century Gothic"/>
                <a:cs typeface="Century Gothic"/>
              </a:rPr>
              <a:t>(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endParaRPr sz="1200">
              <a:latin typeface="Century Gothic"/>
              <a:cs typeface="Century Gothic"/>
            </a:endParaRPr>
          </a:p>
          <a:p>
            <a:pPr marL="299085">
              <a:lnSpc>
                <a:spcPct val="100000"/>
              </a:lnSpc>
            </a:pP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ние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5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3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упл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ния</a:t>
            </a:r>
            <a:r>
              <a:rPr dirty="0" smtClean="0" sz="1200" spc="-55">
                <a:latin typeface="Century Gothic"/>
                <a:cs typeface="Century Gothic"/>
              </a:rPr>
              <a:t> 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5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ющ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го пр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 на</a:t>
            </a:r>
            <a:endParaRPr sz="1200">
              <a:latin typeface="Century Gothic"/>
              <a:cs typeface="Century Gothic"/>
            </a:endParaRPr>
          </a:p>
          <a:p>
            <a:pPr marL="299085" marR="197485">
              <a:lnSpc>
                <a:spcPct val="100000"/>
              </a:lnSpc>
            </a:pP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хо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ую 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ию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ро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ти,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том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нача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мую</a:t>
            </a:r>
            <a:r>
              <a:rPr dirty="0" smtClean="0" sz="1200" spc="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рочно</a:t>
            </a:r>
            <a:r>
              <a:rPr dirty="0" smtClean="0" sz="1200" spc="-35">
                <a:latin typeface="Century Gothic"/>
                <a:cs typeface="Century Gothic"/>
              </a:rPr>
              <a:t>)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пу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кники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ких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омов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15">
                <a:latin typeface="Century Gothic"/>
                <a:cs typeface="Century Gothic"/>
              </a:rPr>
              <a:t> 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3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 </a:t>
            </a:r>
            <a:r>
              <a:rPr dirty="0" smtClean="0" sz="1200" spc="5">
                <a:latin typeface="Century Gothic"/>
                <a:cs typeface="Century Gothic"/>
              </a:rPr>
              <a:t>2</a:t>
            </a:r>
            <a:r>
              <a:rPr dirty="0" smtClean="0" sz="1200" spc="0">
                <a:latin typeface="Century Gothic"/>
                <a:cs typeface="Century Gothic"/>
              </a:rPr>
              <a:t>3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299085" marR="192405" indent="-287020">
              <a:lnSpc>
                <a:spcPct val="100099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у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нн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6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к 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ш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ю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ы </a:t>
            </a:r>
            <a:r>
              <a:rPr dirty="0" smtClean="0" sz="1200" spc="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 прину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ит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1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r>
              <a:rPr dirty="0" smtClean="0" sz="1200" spc="0">
                <a:latin typeface="Century Gothic"/>
                <a:cs typeface="Century Gothic"/>
              </a:rPr>
              <a:t> р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от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r>
              <a:rPr dirty="0" smtClean="0" sz="1200" spc="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ри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д</a:t>
            </a:r>
            <a:r>
              <a:rPr dirty="0" smtClean="0" sz="1200" spc="-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от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5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0">
                <a:latin typeface="Century Gothic"/>
                <a:cs typeface="Century Gothic"/>
              </a:rPr>
              <a:t> 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нн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из м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ли</a:t>
            </a:r>
            <a:r>
              <a:rPr dirty="0" smtClean="0" sz="1200" spc="-10">
                <a:latin typeface="Century Gothic"/>
                <a:cs typeface="Century Gothic"/>
              </a:rPr>
              <a:t>ш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ния</a:t>
            </a:r>
            <a:r>
              <a:rPr dirty="0" smtClean="0" sz="1200" spc="-3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ы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им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ющие</a:t>
            </a:r>
            <a:r>
              <a:rPr dirty="0" smtClean="0" sz="1200" spc="0">
                <a:latin typeface="Century Gothic"/>
                <a:cs typeface="Century Gothic"/>
              </a:rPr>
              <a:t> н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5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тую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г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ш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нную</a:t>
            </a:r>
            <a:r>
              <a:rPr dirty="0" smtClean="0" sz="1200" spc="-6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им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ы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 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нн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6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15">
                <a:latin typeface="Century Gothic"/>
                <a:cs typeface="Century Gothic"/>
              </a:rPr>
              <a:t>ц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>
                <a:latin typeface="Century Gothic"/>
                <a:cs typeface="Century Gothic"/>
              </a:rPr>
              <a:t>м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лоимущие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г</a:t>
            </a:r>
            <a:r>
              <a:rPr dirty="0" smtClean="0" sz="1200" spc="-10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б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пр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25">
                <a:latin typeface="Century Gothic"/>
                <a:cs typeface="Century Gothic"/>
              </a:rPr>
              <a:t>н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го</a:t>
            </a:r>
            <a:r>
              <a:rPr dirty="0" smtClean="0" sz="1200" spc="-6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та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ж</a:t>
            </a:r>
            <a:r>
              <a:rPr dirty="0" smtClean="0" sz="1200" spc="0">
                <a:latin typeface="Century Gothic"/>
                <a:cs typeface="Century Gothic"/>
              </a:rPr>
              <a:t>ит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5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тий;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>
                <a:latin typeface="Century Gothic"/>
                <a:cs typeface="Century Gothic"/>
              </a:rPr>
              <a:t>г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при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нанн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6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ющими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2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endParaRPr sz="1200">
              <a:latin typeface="Century Gothic"/>
              <a:cs typeface="Century Gothic"/>
            </a:endParaRPr>
          </a:p>
          <a:p>
            <a:pPr marL="299085">
              <a:lnSpc>
                <a:spcPct val="100000"/>
              </a:lnSpc>
            </a:pPr>
            <a:r>
              <a:rPr dirty="0" smtClean="0" sz="120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лу</a:t>
            </a:r>
            <a:r>
              <a:rPr dirty="0" smtClean="0" sz="1200" spc="-10">
                <a:latin typeface="Century Gothic"/>
                <a:cs typeface="Century Gothic"/>
              </a:rPr>
              <a:t>ж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нии.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68224" y="286511"/>
            <a:ext cx="1313688" cy="3261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1499616" y="85343"/>
            <a:ext cx="1600199" cy="7284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152" y="493775"/>
            <a:ext cx="2307335" cy="2304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479163" y="1017396"/>
            <a:ext cx="3703954" cy="3467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spc="5" b="1">
                <a:latin typeface="Calibri"/>
                <a:cs typeface="Calibri"/>
              </a:rPr>
              <a:t>С</a:t>
            </a:r>
            <a:r>
              <a:rPr dirty="0" smtClean="0" sz="2100" spc="-10" b="1">
                <a:latin typeface="Calibri"/>
                <a:cs typeface="Calibri"/>
              </a:rPr>
              <a:t>о</a:t>
            </a:r>
            <a:r>
              <a:rPr dirty="0" smtClean="0" sz="2100" spc="-15" b="1">
                <a:latin typeface="Calibri"/>
                <a:cs typeface="Calibri"/>
              </a:rPr>
              <a:t>ц</a:t>
            </a:r>
            <a:r>
              <a:rPr dirty="0" smtClean="0" sz="2100" spc="0" b="1">
                <a:latin typeface="Calibri"/>
                <a:cs typeface="Calibri"/>
              </a:rPr>
              <a:t>и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5" b="1">
                <a:latin typeface="Calibri"/>
                <a:cs typeface="Calibri"/>
              </a:rPr>
              <a:t>ь</a:t>
            </a:r>
            <a:r>
              <a:rPr dirty="0" smtClean="0" sz="2100" spc="0" b="1">
                <a:latin typeface="Calibri"/>
                <a:cs typeface="Calibri"/>
              </a:rPr>
              <a:t>н</a:t>
            </a:r>
            <a:r>
              <a:rPr dirty="0" smtClean="0" sz="2100" spc="5" b="1">
                <a:latin typeface="Calibri"/>
                <a:cs typeface="Calibri"/>
              </a:rPr>
              <a:t>ы</a:t>
            </a:r>
            <a:r>
              <a:rPr dirty="0" smtClean="0" sz="2100" spc="0" b="1">
                <a:latin typeface="Calibri"/>
                <a:cs typeface="Calibri"/>
              </a:rPr>
              <a:t>й</a:t>
            </a:r>
            <a:r>
              <a:rPr dirty="0" smtClean="0" sz="2100" spc="6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пр</a:t>
            </a:r>
            <a:r>
              <a:rPr dirty="0" smtClean="0" sz="2100" spc="-4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дп</a:t>
            </a:r>
            <a:r>
              <a:rPr dirty="0" smtClean="0" sz="2100" spc="-15" b="1">
                <a:latin typeface="Calibri"/>
                <a:cs typeface="Calibri"/>
              </a:rPr>
              <a:t>р</a:t>
            </a:r>
            <a:r>
              <a:rPr dirty="0" smtClean="0" sz="2100" spc="0" b="1">
                <a:latin typeface="Calibri"/>
                <a:cs typeface="Calibri"/>
              </a:rPr>
              <a:t>иним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35" b="1">
                <a:latin typeface="Calibri"/>
                <a:cs typeface="Calibri"/>
              </a:rPr>
              <a:t>т</a:t>
            </a:r>
            <a:r>
              <a:rPr dirty="0" smtClean="0" sz="2100" spc="-30" b="1">
                <a:latin typeface="Calibri"/>
                <a:cs typeface="Calibri"/>
              </a:rPr>
              <a:t>е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0" b="1">
                <a:latin typeface="Calibri"/>
                <a:cs typeface="Calibri"/>
              </a:rPr>
              <a:t>ь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2698" y="4551273"/>
            <a:ext cx="2352675" cy="2038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-5" b="1">
                <a:latin typeface="Calibri"/>
                <a:cs typeface="Calibri"/>
              </a:rPr>
              <a:t>З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пр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-30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у</a:t>
            </a:r>
            <a:r>
              <a:rPr dirty="0" smtClean="0" sz="1200" spc="-15" b="1">
                <a:latin typeface="Calibri"/>
                <a:cs typeface="Calibri"/>
              </a:rPr>
              <a:t>щ</a:t>
            </a:r>
            <a:r>
              <a:rPr dirty="0" smtClean="0" sz="1200" spc="0" b="1">
                <a:latin typeface="Calibri"/>
                <a:cs typeface="Calibri"/>
              </a:rPr>
              <a:t>ий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ар</a:t>
            </a:r>
            <a:r>
              <a:rPr dirty="0" smtClean="0" sz="1200" spc="-5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й</a:t>
            </a:r>
            <a:r>
              <a:rPr dirty="0" smtClean="0" sz="1200" spc="2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г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>
                <a:latin typeface="Segoe UI Symbol"/>
                <a:cs typeface="Segoe UI Symbol"/>
              </a:rPr>
              <a:t>!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9872" y="2395664"/>
            <a:ext cx="1452244" cy="1546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527342" y="2423159"/>
            <a:ext cx="691857" cy="1441704"/>
          </a:xfrm>
          <a:custGeom>
            <a:avLst/>
            <a:gdLst/>
            <a:ahLst/>
            <a:cxnLst/>
            <a:rect l="l" t="t" r="r" b="b"/>
            <a:pathLst>
              <a:path w="691857" h="1441703">
                <a:moveTo>
                  <a:pt x="691857" y="0"/>
                </a:moveTo>
                <a:lnTo>
                  <a:pt x="635537" y="2354"/>
                </a:lnTo>
                <a:lnTo>
                  <a:pt x="580452" y="9299"/>
                </a:lnTo>
                <a:lnTo>
                  <a:pt x="526777" y="20652"/>
                </a:lnTo>
                <a:lnTo>
                  <a:pt x="474688" y="36232"/>
                </a:lnTo>
                <a:lnTo>
                  <a:pt x="424360" y="55860"/>
                </a:lnTo>
                <a:lnTo>
                  <a:pt x="375968" y="79353"/>
                </a:lnTo>
                <a:lnTo>
                  <a:pt x="329688" y="106533"/>
                </a:lnTo>
                <a:lnTo>
                  <a:pt x="285696" y="137216"/>
                </a:lnTo>
                <a:lnTo>
                  <a:pt x="244165" y="171224"/>
                </a:lnTo>
                <a:lnTo>
                  <a:pt x="205273" y="208375"/>
                </a:lnTo>
                <a:lnTo>
                  <a:pt x="169193" y="248488"/>
                </a:lnTo>
                <a:lnTo>
                  <a:pt x="136102" y="291382"/>
                </a:lnTo>
                <a:lnTo>
                  <a:pt x="106175" y="336877"/>
                </a:lnTo>
                <a:lnTo>
                  <a:pt x="79587" y="384792"/>
                </a:lnTo>
                <a:lnTo>
                  <a:pt x="56514" y="434947"/>
                </a:lnTo>
                <a:lnTo>
                  <a:pt x="37130" y="487159"/>
                </a:lnTo>
                <a:lnTo>
                  <a:pt x="21611" y="541249"/>
                </a:lnTo>
                <a:lnTo>
                  <a:pt x="10133" y="597036"/>
                </a:lnTo>
                <a:lnTo>
                  <a:pt x="2871" y="654339"/>
                </a:lnTo>
                <a:lnTo>
                  <a:pt x="0" y="712977"/>
                </a:lnTo>
                <a:lnTo>
                  <a:pt x="1678" y="772129"/>
                </a:lnTo>
                <a:lnTo>
                  <a:pt x="7838" y="830014"/>
                </a:lnTo>
                <a:lnTo>
                  <a:pt x="18305" y="886447"/>
                </a:lnTo>
                <a:lnTo>
                  <a:pt x="32900" y="941238"/>
                </a:lnTo>
                <a:lnTo>
                  <a:pt x="51449" y="994201"/>
                </a:lnTo>
                <a:lnTo>
                  <a:pt x="73776" y="1045148"/>
                </a:lnTo>
                <a:lnTo>
                  <a:pt x="99704" y="1093892"/>
                </a:lnTo>
                <a:lnTo>
                  <a:pt x="129057" y="1140244"/>
                </a:lnTo>
                <a:lnTo>
                  <a:pt x="161659" y="1184018"/>
                </a:lnTo>
                <a:lnTo>
                  <a:pt x="197334" y="1225026"/>
                </a:lnTo>
                <a:lnTo>
                  <a:pt x="235905" y="1263080"/>
                </a:lnTo>
                <a:lnTo>
                  <a:pt x="277198" y="1297992"/>
                </a:lnTo>
                <a:lnTo>
                  <a:pt x="321035" y="1329576"/>
                </a:lnTo>
                <a:lnTo>
                  <a:pt x="367241" y="1357644"/>
                </a:lnTo>
                <a:lnTo>
                  <a:pt x="415639" y="1382008"/>
                </a:lnTo>
                <a:lnTo>
                  <a:pt x="466053" y="1402480"/>
                </a:lnTo>
                <a:lnTo>
                  <a:pt x="518308" y="1418873"/>
                </a:lnTo>
                <a:lnTo>
                  <a:pt x="572227" y="1431000"/>
                </a:lnTo>
                <a:lnTo>
                  <a:pt x="627633" y="1438672"/>
                </a:lnTo>
                <a:lnTo>
                  <a:pt x="684352" y="1441704"/>
                </a:lnTo>
                <a:lnTo>
                  <a:pt x="691857" y="0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290827" y="2532888"/>
            <a:ext cx="583691" cy="1216152"/>
          </a:xfrm>
          <a:custGeom>
            <a:avLst/>
            <a:gdLst/>
            <a:ahLst/>
            <a:cxnLst/>
            <a:rect l="l" t="t" r="r" b="b"/>
            <a:pathLst>
              <a:path w="583691" h="1216152">
                <a:moveTo>
                  <a:pt x="6350" y="0"/>
                </a:moveTo>
                <a:lnTo>
                  <a:pt x="0" y="1216152"/>
                </a:lnTo>
                <a:lnTo>
                  <a:pt x="47514" y="1214165"/>
                </a:lnTo>
                <a:lnTo>
                  <a:pt x="93986" y="1208308"/>
                </a:lnTo>
                <a:lnTo>
                  <a:pt x="139266" y="1198732"/>
                </a:lnTo>
                <a:lnTo>
                  <a:pt x="183209" y="1185590"/>
                </a:lnTo>
                <a:lnTo>
                  <a:pt x="225665" y="1169035"/>
                </a:lnTo>
                <a:lnTo>
                  <a:pt x="266487" y="1149217"/>
                </a:lnTo>
                <a:lnTo>
                  <a:pt x="305527" y="1126291"/>
                </a:lnTo>
                <a:lnTo>
                  <a:pt x="342637" y="1100409"/>
                </a:lnTo>
                <a:lnTo>
                  <a:pt x="377671" y="1071722"/>
                </a:lnTo>
                <a:lnTo>
                  <a:pt x="410479" y="1040384"/>
                </a:lnTo>
                <a:lnTo>
                  <a:pt x="440915" y="1006546"/>
                </a:lnTo>
                <a:lnTo>
                  <a:pt x="468831" y="970361"/>
                </a:lnTo>
                <a:lnTo>
                  <a:pt x="494078" y="931981"/>
                </a:lnTo>
                <a:lnTo>
                  <a:pt x="516509" y="891560"/>
                </a:lnTo>
                <a:lnTo>
                  <a:pt x="535977" y="849249"/>
                </a:lnTo>
                <a:lnTo>
                  <a:pt x="552334" y="805200"/>
                </a:lnTo>
                <a:lnTo>
                  <a:pt x="565431" y="759566"/>
                </a:lnTo>
                <a:lnTo>
                  <a:pt x="575122" y="712500"/>
                </a:lnTo>
                <a:lnTo>
                  <a:pt x="581258" y="664154"/>
                </a:lnTo>
                <a:lnTo>
                  <a:pt x="583691" y="614680"/>
                </a:lnTo>
                <a:lnTo>
                  <a:pt x="582267" y="564792"/>
                </a:lnTo>
                <a:lnTo>
                  <a:pt x="577062" y="515971"/>
                </a:lnTo>
                <a:lnTo>
                  <a:pt x="568226" y="468376"/>
                </a:lnTo>
                <a:lnTo>
                  <a:pt x="555908" y="422164"/>
                </a:lnTo>
                <a:lnTo>
                  <a:pt x="540256" y="377493"/>
                </a:lnTo>
                <a:lnTo>
                  <a:pt x="521417" y="334522"/>
                </a:lnTo>
                <a:lnTo>
                  <a:pt x="499542" y="293409"/>
                </a:lnTo>
                <a:lnTo>
                  <a:pt x="474778" y="254312"/>
                </a:lnTo>
                <a:lnTo>
                  <a:pt x="447274" y="217390"/>
                </a:lnTo>
                <a:lnTo>
                  <a:pt x="417179" y="182800"/>
                </a:lnTo>
                <a:lnTo>
                  <a:pt x="384640" y="150701"/>
                </a:lnTo>
                <a:lnTo>
                  <a:pt x="349806" y="121251"/>
                </a:lnTo>
                <a:lnTo>
                  <a:pt x="312827" y="94608"/>
                </a:lnTo>
                <a:lnTo>
                  <a:pt x="273849" y="70931"/>
                </a:lnTo>
                <a:lnTo>
                  <a:pt x="233023" y="50377"/>
                </a:lnTo>
                <a:lnTo>
                  <a:pt x="190495" y="33105"/>
                </a:lnTo>
                <a:lnTo>
                  <a:pt x="146416" y="19273"/>
                </a:lnTo>
                <a:lnTo>
                  <a:pt x="100933" y="9039"/>
                </a:lnTo>
                <a:lnTo>
                  <a:pt x="54195" y="2562"/>
                </a:lnTo>
                <a:lnTo>
                  <a:pt x="6350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612004" y="1933194"/>
            <a:ext cx="3337560" cy="14509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905">
              <a:lnSpc>
                <a:spcPct val="100000"/>
              </a:lnSpc>
            </a:pPr>
            <a:r>
              <a:rPr dirty="0" smtClean="0" sz="1400" spc="-5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С</a:t>
            </a:r>
            <a:r>
              <a:rPr dirty="0" smtClean="0" sz="1400" spc="-2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10" b="1">
                <a:latin typeface="Calibri"/>
                <a:cs typeface="Calibri"/>
              </a:rPr>
              <a:t>ИЕ</a:t>
            </a:r>
            <a:r>
              <a:rPr dirty="0" smtClean="0" sz="1400" spc="110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Segoe UI Symbol"/>
                <a:cs typeface="Segoe UI Symbol"/>
              </a:rPr>
              <a:t>2</a:t>
            </a:r>
            <a:endParaRPr sz="1400">
              <a:latin typeface="Segoe UI Symbol"/>
              <a:cs typeface="Segoe UI Symbol"/>
            </a:endParaRPr>
          </a:p>
          <a:p>
            <a:pPr>
              <a:lnSpc>
                <a:spcPts val="800"/>
              </a:lnSpc>
              <a:spcBef>
                <a:spcPts val="47"/>
              </a:spcBef>
            </a:pPr>
            <a:endParaRPr sz="8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algn="ctr" marL="12700" marR="12700">
              <a:lnSpc>
                <a:spcPct val="100099"/>
              </a:lnSpc>
            </a:pP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бе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е</a:t>
            </a:r>
            <a:r>
              <a:rPr dirty="0" smtClean="0" sz="1400" spc="-20" b="1">
                <a:latin typeface="Calibri"/>
                <a:cs typeface="Calibri"/>
              </a:rPr>
              <a:t>ч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в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20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т</a:t>
            </a:r>
            <a:r>
              <a:rPr dirty="0" smtClean="0" sz="1400" spc="125" b="1">
                <a:latin typeface="Calibri"/>
                <a:cs typeface="Calibri"/>
              </a:rPr>
              <a:t> 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ю</a:t>
            </a:r>
            <a:r>
              <a:rPr dirty="0" smtClean="0" sz="1400" spc="8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пр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-4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ы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х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5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ж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5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ч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а</a:t>
            </a:r>
            <a:r>
              <a:rPr dirty="0" smtClean="0" sz="1400" spc="100" b="1">
                <a:latin typeface="Calibri"/>
                <a:cs typeface="Calibri"/>
              </a:rPr>
              <a:t> </a:t>
            </a:r>
            <a:r>
              <a:rPr dirty="0" smtClean="0" sz="1400" spc="-30" b="1">
                <a:latin typeface="Calibri"/>
                <a:cs typeface="Calibri"/>
              </a:rPr>
              <a:t>к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-25" b="1">
                <a:latin typeface="Calibri"/>
                <a:cs typeface="Calibri"/>
              </a:rPr>
              <a:t>г</a:t>
            </a:r>
            <a:r>
              <a:rPr dirty="0" smtClean="0" sz="1400" spc="-10" b="1">
                <a:latin typeface="Calibri"/>
                <a:cs typeface="Calibri"/>
              </a:rPr>
              <a:t>ор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30" b="1">
                <a:latin typeface="Calibri"/>
                <a:cs typeface="Calibri"/>
              </a:rPr>
              <a:t>й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-5">
                <a:latin typeface="Segoe UI Symbol"/>
                <a:cs typeface="Segoe UI Symbol"/>
              </a:rPr>
              <a:t> 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30" b="1">
                <a:latin typeface="Calibri"/>
                <a:cs typeface="Calibri"/>
              </a:rPr>
              <a:t>к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х</a:t>
            </a:r>
            <a:r>
              <a:rPr dirty="0" smtClean="0" sz="1400" spc="8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в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к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65" b="1">
                <a:latin typeface="Calibri"/>
                <a:cs typeface="Calibri"/>
              </a:rPr>
              <a:t> </a:t>
            </a:r>
            <a:r>
              <a:rPr dirty="0" smtClean="0" sz="1400" spc="5">
                <a:latin typeface="Segoe UI Symbol"/>
                <a:cs typeface="Segoe UI Symbol"/>
              </a:rPr>
              <a:t>1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-15">
                <a:latin typeface="Segoe UI Symbol"/>
                <a:cs typeface="Segoe UI Symbol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0" b="1">
                <a:latin typeface="Calibri"/>
                <a:cs typeface="Calibri"/>
              </a:rPr>
              <a:t>р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в</a:t>
            </a:r>
            <a:r>
              <a:rPr dirty="0" smtClean="0" sz="1400" spc="55" b="1">
                <a:latin typeface="Calibri"/>
                <a:cs typeface="Calibri"/>
              </a:rPr>
              <a:t> </a:t>
            </a:r>
            <a:r>
              <a:rPr dirty="0" smtClean="0" sz="1400" spc="30">
                <a:latin typeface="Segoe UI Symbol"/>
                <a:cs typeface="Segoe UI Symbol"/>
              </a:rPr>
              <a:t>(</a:t>
            </a:r>
            <a:r>
              <a:rPr dirty="0" smtClean="0" sz="1400" spc="-10" b="1">
                <a:latin typeface="Calibri"/>
                <a:cs typeface="Calibri"/>
              </a:rPr>
              <a:t>рабо</a:t>
            </a:r>
            <a:r>
              <a:rPr dirty="0" smtClean="0" sz="1400" spc="0" b="1">
                <a:latin typeface="Calibri"/>
                <a:cs typeface="Calibri"/>
              </a:rPr>
              <a:t>т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-5">
                <a:latin typeface="Segoe UI Symbol"/>
                <a:cs typeface="Segoe UI Symbol"/>
              </a:rPr>
              <a:t> 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0" b="1">
                <a:latin typeface="Calibri"/>
                <a:cs typeface="Calibri"/>
              </a:rPr>
              <a:t>г</a:t>
            </a:r>
            <a:r>
              <a:rPr dirty="0" smtClean="0" sz="1400" spc="25">
                <a:latin typeface="Segoe UI Symbol"/>
                <a:cs typeface="Segoe UI Symbol"/>
              </a:rPr>
              <a:t>)*</a:t>
            </a:r>
            <a:endParaRPr sz="14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3308" y="3988003"/>
            <a:ext cx="965200" cy="2032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-20" b="1">
                <a:latin typeface="Calibri"/>
                <a:cs typeface="Calibri"/>
              </a:rPr>
              <a:t>о</a:t>
            </a:r>
            <a:r>
              <a:rPr dirty="0" smtClean="0" sz="1200" spc="-25" b="1">
                <a:latin typeface="Calibri"/>
                <a:cs typeface="Calibri"/>
              </a:rPr>
              <a:t>х</a:t>
            </a:r>
            <a:r>
              <a:rPr dirty="0" smtClean="0" sz="1200" spc="-20" b="1">
                <a:latin typeface="Calibri"/>
                <a:cs typeface="Calibri"/>
              </a:rPr>
              <a:t>о</a:t>
            </a:r>
            <a:r>
              <a:rPr dirty="0" smtClean="0" sz="1200" spc="0" b="1">
                <a:latin typeface="Calibri"/>
                <a:cs typeface="Calibri"/>
              </a:rPr>
              <a:t>дов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62326" y="4019092"/>
            <a:ext cx="850900" cy="3867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R="0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-10" b="1">
                <a:latin typeface="Calibri"/>
                <a:cs typeface="Calibri"/>
              </a:rPr>
              <a:t>ч</a:t>
            </a:r>
            <a:r>
              <a:rPr dirty="0" smtClean="0" sz="1200" spc="0" b="1">
                <a:latin typeface="Calibri"/>
                <a:cs typeface="Calibri"/>
              </a:rPr>
              <a:t>ис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ой</a:t>
            </a:r>
            <a:endParaRPr sz="1200">
              <a:latin typeface="Calibri"/>
              <a:cs typeface="Calibri"/>
            </a:endParaRPr>
          </a:p>
          <a:p>
            <a:pPr algn="ctr" marL="0">
              <a:lnSpc>
                <a:spcPct val="100000"/>
              </a:lnSpc>
            </a:pPr>
            <a:r>
              <a:rPr dirty="0" smtClean="0" sz="1200" b="1">
                <a:latin typeface="Calibri"/>
                <a:cs typeface="Calibri"/>
              </a:rPr>
              <a:t>пр</a:t>
            </a:r>
            <a:r>
              <a:rPr dirty="0" smtClean="0" sz="1200" spc="5" b="1">
                <a:latin typeface="Calibri"/>
                <a:cs typeface="Calibri"/>
              </a:rPr>
              <a:t>и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98340" y="4502353"/>
            <a:ext cx="3987800" cy="4902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dirty="0" smtClean="0" sz="1050">
                <a:latin typeface="Century Gothic"/>
                <a:cs typeface="Century Gothic"/>
              </a:rPr>
              <a:t>* -</a:t>
            </a:r>
            <a:r>
              <a:rPr dirty="0" smtClean="0" sz="1050" spc="-20">
                <a:latin typeface="Century Gothic"/>
                <a:cs typeface="Century Gothic"/>
              </a:rPr>
              <a:t> </a:t>
            </a:r>
            <a:r>
              <a:rPr dirty="0" smtClean="0" sz="1050" spc="0">
                <a:latin typeface="Century Gothic"/>
                <a:cs typeface="Century Gothic"/>
              </a:rPr>
              <a:t>и</a:t>
            </a:r>
            <a:r>
              <a:rPr dirty="0" smtClean="0" sz="1050" spc="-10">
                <a:latin typeface="Century Gothic"/>
                <a:cs typeface="Century Gothic"/>
              </a:rPr>
              <a:t>н</a:t>
            </a:r>
            <a:r>
              <a:rPr dirty="0" smtClean="0" sz="1050" spc="5">
                <a:latin typeface="Century Gothic"/>
                <a:cs typeface="Century Gothic"/>
              </a:rPr>
              <a:t>д</a:t>
            </a:r>
            <a:r>
              <a:rPr dirty="0" smtClean="0" sz="1050" spc="0">
                <a:latin typeface="Century Gothic"/>
                <a:cs typeface="Century Gothic"/>
              </a:rPr>
              <a:t>и</a:t>
            </a:r>
            <a:r>
              <a:rPr dirty="0" smtClean="0" sz="1050" spc="5">
                <a:latin typeface="Century Gothic"/>
                <a:cs typeface="Century Gothic"/>
              </a:rPr>
              <a:t>в</a:t>
            </a:r>
            <a:r>
              <a:rPr dirty="0" smtClean="0" sz="1050" spc="0">
                <a:latin typeface="Century Gothic"/>
                <a:cs typeface="Century Gothic"/>
              </a:rPr>
              <a:t>и</a:t>
            </a:r>
            <a:r>
              <a:rPr dirty="0" smtClean="0" sz="1050" spc="5">
                <a:latin typeface="Century Gothic"/>
                <a:cs typeface="Century Gothic"/>
              </a:rPr>
              <a:t>д</a:t>
            </a:r>
            <a:r>
              <a:rPr dirty="0" smtClean="0" sz="1050" spc="-15">
                <a:latin typeface="Century Gothic"/>
                <a:cs typeface="Century Gothic"/>
              </a:rPr>
              <a:t>у</a:t>
            </a:r>
            <a:r>
              <a:rPr dirty="0" smtClean="0" sz="1050" spc="0">
                <a:latin typeface="Century Gothic"/>
                <a:cs typeface="Century Gothic"/>
              </a:rPr>
              <a:t>а</a:t>
            </a:r>
            <a:r>
              <a:rPr dirty="0" smtClean="0" sz="1050" spc="-15">
                <a:latin typeface="Century Gothic"/>
                <a:cs typeface="Century Gothic"/>
              </a:rPr>
              <a:t>л</a:t>
            </a:r>
            <a:r>
              <a:rPr dirty="0" smtClean="0" sz="1050" spc="5">
                <a:latin typeface="Century Gothic"/>
                <a:cs typeface="Century Gothic"/>
              </a:rPr>
              <a:t>ь</a:t>
            </a:r>
            <a:r>
              <a:rPr dirty="0" smtClean="0" sz="1050" spc="-10">
                <a:latin typeface="Century Gothic"/>
                <a:cs typeface="Century Gothic"/>
              </a:rPr>
              <a:t>н</a:t>
            </a:r>
            <a:r>
              <a:rPr dirty="0" smtClean="0" sz="1050" spc="10">
                <a:latin typeface="Century Gothic"/>
                <a:cs typeface="Century Gothic"/>
              </a:rPr>
              <a:t>ы</a:t>
            </a:r>
            <a:r>
              <a:rPr dirty="0" smtClean="0" sz="1050" spc="0">
                <a:latin typeface="Century Gothic"/>
                <a:cs typeface="Century Gothic"/>
              </a:rPr>
              <a:t>е</a:t>
            </a:r>
            <a:r>
              <a:rPr dirty="0" smtClean="0" sz="1050" spc="-45">
                <a:latin typeface="Century Gothic"/>
                <a:cs typeface="Century Gothic"/>
              </a:rPr>
              <a:t> </a:t>
            </a:r>
            <a:r>
              <a:rPr dirty="0" smtClean="0" sz="1050" spc="-10">
                <a:latin typeface="Century Gothic"/>
                <a:cs typeface="Century Gothic"/>
              </a:rPr>
              <a:t>п</a:t>
            </a:r>
            <a:r>
              <a:rPr dirty="0" smtClean="0" sz="1050" spc="0">
                <a:latin typeface="Century Gothic"/>
                <a:cs typeface="Century Gothic"/>
              </a:rPr>
              <a:t>р</a:t>
            </a:r>
            <a:r>
              <a:rPr dirty="0" smtClean="0" sz="1050" spc="5">
                <a:latin typeface="Century Gothic"/>
                <a:cs typeface="Century Gothic"/>
              </a:rPr>
              <a:t>е</a:t>
            </a:r>
            <a:r>
              <a:rPr dirty="0" smtClean="0" sz="1050" spc="5">
                <a:latin typeface="Century Gothic"/>
                <a:cs typeface="Century Gothic"/>
              </a:rPr>
              <a:t>д</a:t>
            </a:r>
            <a:r>
              <a:rPr dirty="0" smtClean="0" sz="1050" spc="-10">
                <a:latin typeface="Century Gothic"/>
                <a:cs typeface="Century Gothic"/>
              </a:rPr>
              <a:t>п</a:t>
            </a:r>
            <a:r>
              <a:rPr dirty="0" smtClean="0" sz="1050" spc="0">
                <a:latin typeface="Century Gothic"/>
                <a:cs typeface="Century Gothic"/>
              </a:rPr>
              <a:t>ри</a:t>
            </a:r>
            <a:r>
              <a:rPr dirty="0" smtClean="0" sz="1050" spc="-15">
                <a:latin typeface="Century Gothic"/>
                <a:cs typeface="Century Gothic"/>
              </a:rPr>
              <a:t>н</a:t>
            </a:r>
            <a:r>
              <a:rPr dirty="0" smtClean="0" sz="1050" spc="0">
                <a:latin typeface="Century Gothic"/>
                <a:cs typeface="Century Gothic"/>
              </a:rPr>
              <a:t>имат</a:t>
            </a:r>
            <a:r>
              <a:rPr dirty="0" smtClean="0" sz="1050" spc="10">
                <a:latin typeface="Century Gothic"/>
                <a:cs typeface="Century Gothic"/>
              </a:rPr>
              <a:t>е</a:t>
            </a:r>
            <a:r>
              <a:rPr dirty="0" smtClean="0" sz="1050" spc="-10">
                <a:latin typeface="Century Gothic"/>
                <a:cs typeface="Century Gothic"/>
              </a:rPr>
              <a:t>л</a:t>
            </a:r>
            <a:r>
              <a:rPr dirty="0" smtClean="0" sz="1050" spc="0">
                <a:latin typeface="Century Gothic"/>
                <a:cs typeface="Century Gothic"/>
              </a:rPr>
              <a:t>и,</a:t>
            </a:r>
            <a:r>
              <a:rPr dirty="0" smtClean="0" sz="1050" spc="-60">
                <a:latin typeface="Century Gothic"/>
                <a:cs typeface="Century Gothic"/>
              </a:rPr>
              <a:t> </a:t>
            </a:r>
            <a:r>
              <a:rPr dirty="0" smtClean="0" sz="1050" spc="-10">
                <a:latin typeface="Century Gothic"/>
                <a:cs typeface="Century Gothic"/>
              </a:rPr>
              <a:t>л</a:t>
            </a:r>
            <a:r>
              <a:rPr dirty="0" smtClean="0" sz="1050" spc="0">
                <a:latin typeface="Century Gothic"/>
                <a:cs typeface="Century Gothic"/>
              </a:rPr>
              <a:t>и</a:t>
            </a:r>
            <a:r>
              <a:rPr dirty="0" smtClean="0" sz="1050" spc="-10">
                <a:latin typeface="Century Gothic"/>
                <a:cs typeface="Century Gothic"/>
              </a:rPr>
              <a:t>ч</a:t>
            </a:r>
            <a:r>
              <a:rPr dirty="0" smtClean="0" sz="1050" spc="-10">
                <a:latin typeface="Century Gothic"/>
                <a:cs typeface="Century Gothic"/>
              </a:rPr>
              <a:t>н</a:t>
            </a:r>
            <a:r>
              <a:rPr dirty="0" smtClean="0" sz="1050" spc="0">
                <a:latin typeface="Century Gothic"/>
                <a:cs typeface="Century Gothic"/>
              </a:rPr>
              <a:t>о </a:t>
            </a:r>
            <a:r>
              <a:rPr dirty="0" smtClean="0" sz="1050" spc="5">
                <a:latin typeface="Century Gothic"/>
                <a:cs typeface="Century Gothic"/>
              </a:rPr>
              <a:t>я</a:t>
            </a:r>
            <a:r>
              <a:rPr dirty="0" smtClean="0" sz="1050" spc="5">
                <a:latin typeface="Century Gothic"/>
                <a:cs typeface="Century Gothic"/>
              </a:rPr>
              <a:t>в</a:t>
            </a:r>
            <a:r>
              <a:rPr dirty="0" smtClean="0" sz="1050" spc="-10">
                <a:latin typeface="Century Gothic"/>
                <a:cs typeface="Century Gothic"/>
              </a:rPr>
              <a:t>л</a:t>
            </a:r>
            <a:r>
              <a:rPr dirty="0" smtClean="0" sz="1050" spc="5">
                <a:latin typeface="Century Gothic"/>
                <a:cs typeface="Century Gothic"/>
              </a:rPr>
              <a:t>я</a:t>
            </a:r>
            <a:r>
              <a:rPr dirty="0" smtClean="0" sz="1050" spc="0">
                <a:latin typeface="Century Gothic"/>
                <a:cs typeface="Century Gothic"/>
              </a:rPr>
              <a:t>ющ</a:t>
            </a:r>
            <a:r>
              <a:rPr dirty="0" smtClean="0" sz="1050" spc="-5">
                <a:latin typeface="Century Gothic"/>
                <a:cs typeface="Century Gothic"/>
              </a:rPr>
              <a:t>и</a:t>
            </a:r>
            <a:r>
              <a:rPr dirty="0" smtClean="0" sz="1050" spc="5">
                <a:latin typeface="Century Gothic"/>
                <a:cs typeface="Century Gothic"/>
              </a:rPr>
              <a:t>е</a:t>
            </a:r>
            <a:r>
              <a:rPr dirty="0" smtClean="0" sz="1050" spc="-15">
                <a:latin typeface="Century Gothic"/>
                <a:cs typeface="Century Gothic"/>
              </a:rPr>
              <a:t>с</a:t>
            </a:r>
            <a:r>
              <a:rPr dirty="0" smtClean="0" sz="1050" spc="0">
                <a:latin typeface="Century Gothic"/>
                <a:cs typeface="Century Gothic"/>
              </a:rPr>
              <a:t>я</a:t>
            </a:r>
            <a:r>
              <a:rPr dirty="0" smtClean="0" sz="1050" spc="0">
                <a:latin typeface="Century Gothic"/>
                <a:cs typeface="Century Gothic"/>
              </a:rPr>
              <a:t> та</a:t>
            </a:r>
            <a:r>
              <a:rPr dirty="0" smtClean="0" sz="1050" spc="-5">
                <a:latin typeface="Century Gothic"/>
                <a:cs typeface="Century Gothic"/>
              </a:rPr>
              <a:t>к</a:t>
            </a:r>
            <a:r>
              <a:rPr dirty="0" smtClean="0" sz="1050" spc="0">
                <a:latin typeface="Century Gothic"/>
                <a:cs typeface="Century Gothic"/>
              </a:rPr>
              <a:t>ими</a:t>
            </a:r>
            <a:r>
              <a:rPr dirty="0" smtClean="0" sz="1050" spc="-30">
                <a:latin typeface="Century Gothic"/>
                <a:cs typeface="Century Gothic"/>
              </a:rPr>
              <a:t> </a:t>
            </a:r>
            <a:r>
              <a:rPr dirty="0" smtClean="0" sz="1050" spc="0">
                <a:latin typeface="Century Gothic"/>
                <a:cs typeface="Century Gothic"/>
              </a:rPr>
              <a:t>граж</a:t>
            </a:r>
            <a:r>
              <a:rPr dirty="0" smtClean="0" sz="1050" spc="5">
                <a:latin typeface="Century Gothic"/>
                <a:cs typeface="Century Gothic"/>
              </a:rPr>
              <a:t>д</a:t>
            </a:r>
            <a:r>
              <a:rPr dirty="0" smtClean="0" sz="1050" spc="0">
                <a:latin typeface="Century Gothic"/>
                <a:cs typeface="Century Gothic"/>
              </a:rPr>
              <a:t>а</a:t>
            </a:r>
            <a:r>
              <a:rPr dirty="0" smtClean="0" sz="1050" spc="-10">
                <a:latin typeface="Century Gothic"/>
                <a:cs typeface="Century Gothic"/>
              </a:rPr>
              <a:t>н</a:t>
            </a:r>
            <a:r>
              <a:rPr dirty="0" smtClean="0" sz="1050" spc="0">
                <a:latin typeface="Century Gothic"/>
                <a:cs typeface="Century Gothic"/>
              </a:rPr>
              <a:t>а</a:t>
            </a:r>
            <a:r>
              <a:rPr dirty="0" smtClean="0" sz="1050" spc="5">
                <a:latin typeface="Century Gothic"/>
                <a:cs typeface="Century Gothic"/>
              </a:rPr>
              <a:t>м</a:t>
            </a:r>
            <a:r>
              <a:rPr dirty="0" smtClean="0" sz="1050" spc="0">
                <a:latin typeface="Century Gothic"/>
                <a:cs typeface="Century Gothic"/>
              </a:rPr>
              <a:t>и,</a:t>
            </a:r>
            <a:r>
              <a:rPr dirty="0" smtClean="0" sz="1050" spc="-75">
                <a:latin typeface="Century Gothic"/>
                <a:cs typeface="Century Gothic"/>
              </a:rPr>
              <a:t> </a:t>
            </a:r>
            <a:r>
              <a:rPr dirty="0" smtClean="0" sz="1050" spc="-10">
                <a:solidFill>
                  <a:srgbClr val="C00000"/>
                </a:solidFill>
                <a:latin typeface="Century Gothic"/>
                <a:cs typeface="Century Gothic"/>
              </a:rPr>
              <a:t>н</a:t>
            </a:r>
            <a:r>
              <a:rPr dirty="0" smtClean="0" sz="1050" spc="0">
                <a:solidFill>
                  <a:srgbClr val="C00000"/>
                </a:solidFill>
                <a:latin typeface="Century Gothic"/>
                <a:cs typeface="Century Gothic"/>
              </a:rPr>
              <a:t>е</a:t>
            </a:r>
            <a:r>
              <a:rPr dirty="0" smtClean="0" sz="1050" spc="5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dirty="0" smtClean="0" sz="1050" spc="5">
                <a:solidFill>
                  <a:srgbClr val="C00000"/>
                </a:solidFill>
                <a:latin typeface="Century Gothic"/>
                <a:cs typeface="Century Gothic"/>
              </a:rPr>
              <a:t>м</a:t>
            </a:r>
            <a:r>
              <a:rPr dirty="0" smtClean="0" sz="1050" spc="0">
                <a:solidFill>
                  <a:srgbClr val="C00000"/>
                </a:solidFill>
                <a:latin typeface="Century Gothic"/>
                <a:cs typeface="Century Gothic"/>
              </a:rPr>
              <a:t>ог</a:t>
            </a:r>
            <a:r>
              <a:rPr dirty="0" smtClean="0" sz="1050" spc="-15">
                <a:solidFill>
                  <a:srgbClr val="C00000"/>
                </a:solidFill>
                <a:latin typeface="Century Gothic"/>
                <a:cs typeface="Century Gothic"/>
              </a:rPr>
              <a:t>у</a:t>
            </a:r>
            <a:r>
              <a:rPr dirty="0" smtClean="0" sz="1050" spc="0">
                <a:solidFill>
                  <a:srgbClr val="C00000"/>
                </a:solidFill>
                <a:latin typeface="Century Gothic"/>
                <a:cs typeface="Century Gothic"/>
              </a:rPr>
              <a:t>т</a:t>
            </a:r>
            <a:r>
              <a:rPr dirty="0" smtClean="0" sz="1050" spc="-25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dirty="0" smtClean="0" sz="1050" spc="-15">
                <a:solidFill>
                  <a:srgbClr val="C00000"/>
                </a:solidFill>
                <a:latin typeface="Century Gothic"/>
                <a:cs typeface="Century Gothic"/>
              </a:rPr>
              <a:t>б</a:t>
            </a:r>
            <a:r>
              <a:rPr dirty="0" smtClean="0" sz="1050" spc="10">
                <a:solidFill>
                  <a:srgbClr val="C00000"/>
                </a:solidFill>
                <a:latin typeface="Century Gothic"/>
                <a:cs typeface="Century Gothic"/>
              </a:rPr>
              <a:t>ы</a:t>
            </a:r>
            <a:r>
              <a:rPr dirty="0" smtClean="0" sz="1050" spc="0">
                <a:solidFill>
                  <a:srgbClr val="C00000"/>
                </a:solidFill>
                <a:latin typeface="Century Gothic"/>
                <a:cs typeface="Century Gothic"/>
              </a:rPr>
              <a:t>ть</a:t>
            </a:r>
            <a:r>
              <a:rPr dirty="0" smtClean="0" sz="1050" spc="-25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dirty="0" smtClean="0" sz="1050" spc="-10">
                <a:solidFill>
                  <a:srgbClr val="C00000"/>
                </a:solidFill>
                <a:latin typeface="Century Gothic"/>
                <a:cs typeface="Century Gothic"/>
              </a:rPr>
              <a:t>п</a:t>
            </a:r>
            <a:r>
              <a:rPr dirty="0" smtClean="0" sz="1050" spc="0">
                <a:solidFill>
                  <a:srgbClr val="C00000"/>
                </a:solidFill>
                <a:latin typeface="Century Gothic"/>
                <a:cs typeface="Century Gothic"/>
              </a:rPr>
              <a:t>ри</a:t>
            </a:r>
            <a:r>
              <a:rPr dirty="0" smtClean="0" sz="1050" spc="5">
                <a:solidFill>
                  <a:srgbClr val="C00000"/>
                </a:solidFill>
                <a:latin typeface="Century Gothic"/>
                <a:cs typeface="Century Gothic"/>
              </a:rPr>
              <a:t>з</a:t>
            </a:r>
            <a:r>
              <a:rPr dirty="0" smtClean="0" sz="1050" spc="-10">
                <a:solidFill>
                  <a:srgbClr val="C00000"/>
                </a:solidFill>
                <a:latin typeface="Century Gothic"/>
                <a:cs typeface="Century Gothic"/>
              </a:rPr>
              <a:t>н</a:t>
            </a:r>
            <a:r>
              <a:rPr dirty="0" smtClean="0" sz="1050" spc="0">
                <a:solidFill>
                  <a:srgbClr val="C00000"/>
                </a:solidFill>
                <a:latin typeface="Century Gothic"/>
                <a:cs typeface="Century Gothic"/>
              </a:rPr>
              <a:t>а</a:t>
            </a:r>
            <a:r>
              <a:rPr dirty="0" smtClean="0" sz="1050" spc="-10">
                <a:solidFill>
                  <a:srgbClr val="C00000"/>
                </a:solidFill>
                <a:latin typeface="Century Gothic"/>
                <a:cs typeface="Century Gothic"/>
              </a:rPr>
              <a:t>н</a:t>
            </a:r>
            <a:r>
              <a:rPr dirty="0" smtClean="0" sz="1050" spc="0">
                <a:solidFill>
                  <a:srgbClr val="C00000"/>
                </a:solidFill>
                <a:latin typeface="Century Gothic"/>
                <a:cs typeface="Century Gothic"/>
              </a:rPr>
              <a:t>ы</a:t>
            </a:r>
            <a:r>
              <a:rPr dirty="0" smtClean="0" sz="1050" spc="-25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dirty="0" smtClean="0" sz="1050" spc="-15">
                <a:latin typeface="Century Gothic"/>
                <a:cs typeface="Century Gothic"/>
              </a:rPr>
              <a:t>с</a:t>
            </a:r>
            <a:r>
              <a:rPr dirty="0" smtClean="0" sz="1050" spc="0">
                <a:latin typeface="Century Gothic"/>
                <a:cs typeface="Century Gothic"/>
              </a:rPr>
              <a:t>о</a:t>
            </a:r>
            <a:r>
              <a:rPr dirty="0" smtClean="0" sz="1050" spc="5">
                <a:latin typeface="Century Gothic"/>
                <a:cs typeface="Century Gothic"/>
              </a:rPr>
              <a:t>ц</a:t>
            </a:r>
            <a:r>
              <a:rPr dirty="0" smtClean="0" sz="1050" spc="0">
                <a:latin typeface="Century Gothic"/>
                <a:cs typeface="Century Gothic"/>
              </a:rPr>
              <a:t>и</a:t>
            </a:r>
            <a:r>
              <a:rPr dirty="0" smtClean="0" sz="1050" spc="-5">
                <a:latin typeface="Century Gothic"/>
                <a:cs typeface="Century Gothic"/>
              </a:rPr>
              <a:t>а</a:t>
            </a:r>
            <a:r>
              <a:rPr dirty="0" smtClean="0" sz="1050" spc="-10">
                <a:latin typeface="Century Gothic"/>
                <a:cs typeface="Century Gothic"/>
              </a:rPr>
              <a:t>л</a:t>
            </a:r>
            <a:r>
              <a:rPr dirty="0" smtClean="0" sz="1050" spc="5">
                <a:latin typeface="Century Gothic"/>
                <a:cs typeface="Century Gothic"/>
              </a:rPr>
              <a:t>ь</a:t>
            </a:r>
            <a:r>
              <a:rPr dirty="0" smtClean="0" sz="1050" spc="-10">
                <a:latin typeface="Century Gothic"/>
                <a:cs typeface="Century Gothic"/>
              </a:rPr>
              <a:t>н</a:t>
            </a:r>
            <a:r>
              <a:rPr dirty="0" smtClean="0" sz="1050" spc="10">
                <a:latin typeface="Century Gothic"/>
                <a:cs typeface="Century Gothic"/>
              </a:rPr>
              <a:t>ы</a:t>
            </a:r>
            <a:r>
              <a:rPr dirty="0" smtClean="0" sz="1050" spc="0">
                <a:latin typeface="Century Gothic"/>
                <a:cs typeface="Century Gothic"/>
              </a:rPr>
              <a:t>м</a:t>
            </a:r>
            <a:r>
              <a:rPr dirty="0" smtClean="0" sz="1050" spc="0">
                <a:latin typeface="Century Gothic"/>
                <a:cs typeface="Century Gothic"/>
              </a:rPr>
              <a:t> </a:t>
            </a:r>
            <a:r>
              <a:rPr dirty="0" smtClean="0" sz="1050" spc="-10">
                <a:latin typeface="Century Gothic"/>
                <a:cs typeface="Century Gothic"/>
              </a:rPr>
              <a:t>п</a:t>
            </a:r>
            <a:r>
              <a:rPr dirty="0" smtClean="0" sz="1050" spc="0">
                <a:latin typeface="Century Gothic"/>
                <a:cs typeface="Century Gothic"/>
              </a:rPr>
              <a:t>р</a:t>
            </a:r>
            <a:r>
              <a:rPr dirty="0" smtClean="0" sz="1050" spc="5">
                <a:latin typeface="Century Gothic"/>
                <a:cs typeface="Century Gothic"/>
              </a:rPr>
              <a:t>е</a:t>
            </a:r>
            <a:r>
              <a:rPr dirty="0" smtClean="0" sz="1050" spc="5">
                <a:latin typeface="Century Gothic"/>
                <a:cs typeface="Century Gothic"/>
              </a:rPr>
              <a:t>д</a:t>
            </a:r>
            <a:r>
              <a:rPr dirty="0" smtClean="0" sz="1050" spc="-10">
                <a:latin typeface="Century Gothic"/>
                <a:cs typeface="Century Gothic"/>
              </a:rPr>
              <a:t>п</a:t>
            </a:r>
            <a:r>
              <a:rPr dirty="0" smtClean="0" sz="1050" spc="0">
                <a:latin typeface="Century Gothic"/>
                <a:cs typeface="Century Gothic"/>
              </a:rPr>
              <a:t>ри</a:t>
            </a:r>
            <a:r>
              <a:rPr dirty="0" smtClean="0" sz="1050" spc="5">
                <a:latin typeface="Century Gothic"/>
                <a:cs typeface="Century Gothic"/>
              </a:rPr>
              <a:t>я</a:t>
            </a:r>
            <a:r>
              <a:rPr dirty="0" smtClean="0" sz="1050" spc="0">
                <a:latin typeface="Century Gothic"/>
                <a:cs typeface="Century Gothic"/>
              </a:rPr>
              <a:t>ти</a:t>
            </a:r>
            <a:r>
              <a:rPr dirty="0" smtClean="0" sz="1050" spc="5">
                <a:latin typeface="Century Gothic"/>
                <a:cs typeface="Century Gothic"/>
              </a:rPr>
              <a:t>е</a:t>
            </a:r>
            <a:r>
              <a:rPr dirty="0" smtClean="0" sz="1050" spc="0">
                <a:latin typeface="Century Gothic"/>
                <a:cs typeface="Century Gothic"/>
              </a:rPr>
              <a:t>м</a:t>
            </a:r>
            <a:endParaRPr sz="1050">
              <a:latin typeface="Century Gothic"/>
              <a:cs typeface="Century Gothic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55520" y="2971800"/>
            <a:ext cx="924902" cy="927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282951" y="2999231"/>
            <a:ext cx="422148" cy="822960"/>
          </a:xfrm>
          <a:custGeom>
            <a:avLst/>
            <a:gdLst/>
            <a:ahLst/>
            <a:cxnLst/>
            <a:rect l="l" t="t" r="r" b="b"/>
            <a:pathLst>
              <a:path w="422148" h="822960">
                <a:moveTo>
                  <a:pt x="422148" y="0"/>
                </a:moveTo>
                <a:lnTo>
                  <a:pt x="354133" y="5314"/>
                </a:lnTo>
                <a:lnTo>
                  <a:pt x="289572" y="20705"/>
                </a:lnTo>
                <a:lnTo>
                  <a:pt x="229319" y="45345"/>
                </a:lnTo>
                <a:lnTo>
                  <a:pt x="174229" y="78406"/>
                </a:lnTo>
                <a:lnTo>
                  <a:pt x="125158" y="119062"/>
                </a:lnTo>
                <a:lnTo>
                  <a:pt x="82960" y="166484"/>
                </a:lnTo>
                <a:lnTo>
                  <a:pt x="48490" y="219846"/>
                </a:lnTo>
                <a:lnTo>
                  <a:pt x="22603" y="278318"/>
                </a:lnTo>
                <a:lnTo>
                  <a:pt x="6155" y="341075"/>
                </a:lnTo>
                <a:lnTo>
                  <a:pt x="0" y="407289"/>
                </a:lnTo>
                <a:lnTo>
                  <a:pt x="1059" y="441043"/>
                </a:lnTo>
                <a:lnTo>
                  <a:pt x="11268" y="506279"/>
                </a:lnTo>
                <a:lnTo>
                  <a:pt x="31549" y="567767"/>
                </a:lnTo>
                <a:lnTo>
                  <a:pt x="61040" y="624651"/>
                </a:lnTo>
                <a:lnTo>
                  <a:pt x="98882" y="676073"/>
                </a:lnTo>
                <a:lnTo>
                  <a:pt x="144214" y="721176"/>
                </a:lnTo>
                <a:lnTo>
                  <a:pt x="196175" y="759103"/>
                </a:lnTo>
                <a:lnTo>
                  <a:pt x="253906" y="788997"/>
                </a:lnTo>
                <a:lnTo>
                  <a:pt x="316546" y="810000"/>
                </a:lnTo>
                <a:lnTo>
                  <a:pt x="383235" y="821255"/>
                </a:lnTo>
                <a:lnTo>
                  <a:pt x="417830" y="822960"/>
                </a:lnTo>
                <a:lnTo>
                  <a:pt x="422148" y="0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747772" y="3063239"/>
            <a:ext cx="355091" cy="691895"/>
          </a:xfrm>
          <a:custGeom>
            <a:avLst/>
            <a:gdLst/>
            <a:ahLst/>
            <a:cxnLst/>
            <a:rect l="l" t="t" r="r" b="b"/>
            <a:pathLst>
              <a:path w="355091" h="691896">
                <a:moveTo>
                  <a:pt x="3555" y="0"/>
                </a:moveTo>
                <a:lnTo>
                  <a:pt x="0" y="691895"/>
                </a:lnTo>
                <a:lnTo>
                  <a:pt x="28916" y="690764"/>
                </a:lnTo>
                <a:lnTo>
                  <a:pt x="57197" y="687428"/>
                </a:lnTo>
                <a:lnTo>
                  <a:pt x="111495" y="674489"/>
                </a:lnTo>
                <a:lnTo>
                  <a:pt x="162174" y="653775"/>
                </a:lnTo>
                <a:lnTo>
                  <a:pt x="208513" y="625981"/>
                </a:lnTo>
                <a:lnTo>
                  <a:pt x="249793" y="591804"/>
                </a:lnTo>
                <a:lnTo>
                  <a:pt x="285292" y="551937"/>
                </a:lnTo>
                <a:lnTo>
                  <a:pt x="314292" y="507079"/>
                </a:lnTo>
                <a:lnTo>
                  <a:pt x="336072" y="457923"/>
                </a:lnTo>
                <a:lnTo>
                  <a:pt x="349912" y="405166"/>
                </a:lnTo>
                <a:lnTo>
                  <a:pt x="355091" y="349503"/>
                </a:lnTo>
                <a:lnTo>
                  <a:pt x="354215" y="321108"/>
                </a:lnTo>
                <a:lnTo>
                  <a:pt x="345647" y="266238"/>
                </a:lnTo>
                <a:lnTo>
                  <a:pt x="328596" y="214526"/>
                </a:lnTo>
                <a:lnTo>
                  <a:pt x="303788" y="166694"/>
                </a:lnTo>
                <a:lnTo>
                  <a:pt x="271949" y="123459"/>
                </a:lnTo>
                <a:lnTo>
                  <a:pt x="233803" y="85541"/>
                </a:lnTo>
                <a:lnTo>
                  <a:pt x="190076" y="53660"/>
                </a:lnTo>
                <a:lnTo>
                  <a:pt x="141493" y="28535"/>
                </a:lnTo>
                <a:lnTo>
                  <a:pt x="88781" y="10885"/>
                </a:lnTo>
                <a:lnTo>
                  <a:pt x="32664" y="1429"/>
                </a:lnTo>
                <a:lnTo>
                  <a:pt x="3555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62127" y="320039"/>
            <a:ext cx="1313688" cy="3261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1402080" y="118871"/>
            <a:ext cx="1600200" cy="7284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0768" y="734567"/>
            <a:ext cx="1972056" cy="1969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430014" y="229489"/>
            <a:ext cx="3703954" cy="3340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spc="5" b="1">
                <a:latin typeface="Calibri"/>
                <a:cs typeface="Calibri"/>
              </a:rPr>
              <a:t>С</a:t>
            </a:r>
            <a:r>
              <a:rPr dirty="0" smtClean="0" sz="2100" spc="-10" b="1">
                <a:latin typeface="Calibri"/>
                <a:cs typeface="Calibri"/>
              </a:rPr>
              <a:t>о</a:t>
            </a:r>
            <a:r>
              <a:rPr dirty="0" smtClean="0" sz="2100" spc="-15" b="1">
                <a:latin typeface="Calibri"/>
                <a:cs typeface="Calibri"/>
              </a:rPr>
              <a:t>ц</a:t>
            </a:r>
            <a:r>
              <a:rPr dirty="0" smtClean="0" sz="2100" spc="0" b="1">
                <a:latin typeface="Calibri"/>
                <a:cs typeface="Calibri"/>
              </a:rPr>
              <a:t>и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5" b="1">
                <a:latin typeface="Calibri"/>
                <a:cs typeface="Calibri"/>
              </a:rPr>
              <a:t>ь</a:t>
            </a:r>
            <a:r>
              <a:rPr dirty="0" smtClean="0" sz="2100" spc="0" b="1">
                <a:latin typeface="Calibri"/>
                <a:cs typeface="Calibri"/>
              </a:rPr>
              <a:t>н</a:t>
            </a:r>
            <a:r>
              <a:rPr dirty="0" smtClean="0" sz="2100" spc="5" b="1">
                <a:latin typeface="Calibri"/>
                <a:cs typeface="Calibri"/>
              </a:rPr>
              <a:t>ы</a:t>
            </a:r>
            <a:r>
              <a:rPr dirty="0" smtClean="0" sz="2100" spc="0" b="1">
                <a:latin typeface="Calibri"/>
                <a:cs typeface="Calibri"/>
              </a:rPr>
              <a:t>й</a:t>
            </a:r>
            <a:r>
              <a:rPr dirty="0" smtClean="0" sz="2100" spc="6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пр</a:t>
            </a:r>
            <a:r>
              <a:rPr dirty="0" smtClean="0" sz="2100" spc="-4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дп</a:t>
            </a:r>
            <a:r>
              <a:rPr dirty="0" smtClean="0" sz="2100" spc="-15" b="1">
                <a:latin typeface="Calibri"/>
                <a:cs typeface="Calibri"/>
              </a:rPr>
              <a:t>р</a:t>
            </a:r>
            <a:r>
              <a:rPr dirty="0" smtClean="0" sz="2100" spc="0" b="1">
                <a:latin typeface="Calibri"/>
                <a:cs typeface="Calibri"/>
              </a:rPr>
              <a:t>иним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35" b="1">
                <a:latin typeface="Calibri"/>
                <a:cs typeface="Calibri"/>
              </a:rPr>
              <a:t>т</a:t>
            </a:r>
            <a:r>
              <a:rPr dirty="0" smtClean="0" sz="2100" spc="-30" b="1">
                <a:latin typeface="Calibri"/>
                <a:cs typeface="Calibri"/>
              </a:rPr>
              <a:t>е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0" b="1">
                <a:latin typeface="Calibri"/>
                <a:cs typeface="Calibri"/>
              </a:rPr>
              <a:t>ь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5071" y="2456751"/>
            <a:ext cx="1452244" cy="15496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222542" y="2484119"/>
            <a:ext cx="691857" cy="1444713"/>
          </a:xfrm>
          <a:custGeom>
            <a:avLst/>
            <a:gdLst/>
            <a:ahLst/>
            <a:cxnLst/>
            <a:rect l="l" t="t" r="r" b="b"/>
            <a:pathLst>
              <a:path w="691857" h="1444713">
                <a:moveTo>
                  <a:pt x="691857" y="0"/>
                </a:moveTo>
                <a:lnTo>
                  <a:pt x="635539" y="2359"/>
                </a:lnTo>
                <a:lnTo>
                  <a:pt x="580455" y="9317"/>
                </a:lnTo>
                <a:lnTo>
                  <a:pt x="526782" y="20693"/>
                </a:lnTo>
                <a:lnTo>
                  <a:pt x="474694" y="36305"/>
                </a:lnTo>
                <a:lnTo>
                  <a:pt x="424367" y="55973"/>
                </a:lnTo>
                <a:lnTo>
                  <a:pt x="375976" y="79515"/>
                </a:lnTo>
                <a:lnTo>
                  <a:pt x="329697" y="106750"/>
                </a:lnTo>
                <a:lnTo>
                  <a:pt x="285705" y="137497"/>
                </a:lnTo>
                <a:lnTo>
                  <a:pt x="244175" y="171575"/>
                </a:lnTo>
                <a:lnTo>
                  <a:pt x="205282" y="208803"/>
                </a:lnTo>
                <a:lnTo>
                  <a:pt x="169203" y="249001"/>
                </a:lnTo>
                <a:lnTo>
                  <a:pt x="136112" y="291986"/>
                </a:lnTo>
                <a:lnTo>
                  <a:pt x="106184" y="337578"/>
                </a:lnTo>
                <a:lnTo>
                  <a:pt x="79595" y="385595"/>
                </a:lnTo>
                <a:lnTo>
                  <a:pt x="56521" y="435858"/>
                </a:lnTo>
                <a:lnTo>
                  <a:pt x="37136" y="488183"/>
                </a:lnTo>
                <a:lnTo>
                  <a:pt x="21616" y="542392"/>
                </a:lnTo>
                <a:lnTo>
                  <a:pt x="10137" y="598302"/>
                </a:lnTo>
                <a:lnTo>
                  <a:pt x="2873" y="655732"/>
                </a:lnTo>
                <a:lnTo>
                  <a:pt x="0" y="714502"/>
                </a:lnTo>
                <a:lnTo>
                  <a:pt x="1676" y="773767"/>
                </a:lnTo>
                <a:lnTo>
                  <a:pt x="7835" y="831765"/>
                </a:lnTo>
                <a:lnTo>
                  <a:pt x="18300" y="888307"/>
                </a:lnTo>
                <a:lnTo>
                  <a:pt x="32894" y="943207"/>
                </a:lnTo>
                <a:lnTo>
                  <a:pt x="51442" y="996275"/>
                </a:lnTo>
                <a:lnTo>
                  <a:pt x="73767" y="1047324"/>
                </a:lnTo>
                <a:lnTo>
                  <a:pt x="99694" y="1096166"/>
                </a:lnTo>
                <a:lnTo>
                  <a:pt x="129046" y="1142613"/>
                </a:lnTo>
                <a:lnTo>
                  <a:pt x="161647" y="1186477"/>
                </a:lnTo>
                <a:lnTo>
                  <a:pt x="197321" y="1227569"/>
                </a:lnTo>
                <a:lnTo>
                  <a:pt x="235892" y="1265702"/>
                </a:lnTo>
                <a:lnTo>
                  <a:pt x="277183" y="1300688"/>
                </a:lnTo>
                <a:lnTo>
                  <a:pt x="321020" y="1332338"/>
                </a:lnTo>
                <a:lnTo>
                  <a:pt x="367224" y="1360466"/>
                </a:lnTo>
                <a:lnTo>
                  <a:pt x="415621" y="1384882"/>
                </a:lnTo>
                <a:lnTo>
                  <a:pt x="466034" y="1405399"/>
                </a:lnTo>
                <a:lnTo>
                  <a:pt x="518287" y="1421828"/>
                </a:lnTo>
                <a:lnTo>
                  <a:pt x="572205" y="1433983"/>
                </a:lnTo>
                <a:lnTo>
                  <a:pt x="627610" y="1441674"/>
                </a:lnTo>
                <a:lnTo>
                  <a:pt x="684326" y="1444713"/>
                </a:lnTo>
                <a:lnTo>
                  <a:pt x="691857" y="0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986066" y="2596895"/>
            <a:ext cx="583653" cy="1216152"/>
          </a:xfrm>
          <a:custGeom>
            <a:avLst/>
            <a:gdLst/>
            <a:ahLst/>
            <a:cxnLst/>
            <a:rect l="l" t="t" r="r" b="b"/>
            <a:pathLst>
              <a:path w="583653" h="1216152">
                <a:moveTo>
                  <a:pt x="6337" y="0"/>
                </a:moveTo>
                <a:lnTo>
                  <a:pt x="0" y="1216152"/>
                </a:lnTo>
                <a:lnTo>
                  <a:pt x="47509" y="1214165"/>
                </a:lnTo>
                <a:lnTo>
                  <a:pt x="93975" y="1208308"/>
                </a:lnTo>
                <a:lnTo>
                  <a:pt x="139252" y="1198732"/>
                </a:lnTo>
                <a:lnTo>
                  <a:pt x="183190" y="1185590"/>
                </a:lnTo>
                <a:lnTo>
                  <a:pt x="225643" y="1169034"/>
                </a:lnTo>
                <a:lnTo>
                  <a:pt x="266461" y="1149217"/>
                </a:lnTo>
                <a:lnTo>
                  <a:pt x="305499" y="1126291"/>
                </a:lnTo>
                <a:lnTo>
                  <a:pt x="342608" y="1100409"/>
                </a:lnTo>
                <a:lnTo>
                  <a:pt x="377639" y="1071722"/>
                </a:lnTo>
                <a:lnTo>
                  <a:pt x="410446" y="1040383"/>
                </a:lnTo>
                <a:lnTo>
                  <a:pt x="440881" y="1006546"/>
                </a:lnTo>
                <a:lnTo>
                  <a:pt x="468795" y="970361"/>
                </a:lnTo>
                <a:lnTo>
                  <a:pt x="494041" y="931981"/>
                </a:lnTo>
                <a:lnTo>
                  <a:pt x="516472" y="891560"/>
                </a:lnTo>
                <a:lnTo>
                  <a:pt x="535940" y="849249"/>
                </a:lnTo>
                <a:lnTo>
                  <a:pt x="552296" y="805200"/>
                </a:lnTo>
                <a:lnTo>
                  <a:pt x="565393" y="759566"/>
                </a:lnTo>
                <a:lnTo>
                  <a:pt x="575084" y="712500"/>
                </a:lnTo>
                <a:lnTo>
                  <a:pt x="581220" y="664154"/>
                </a:lnTo>
                <a:lnTo>
                  <a:pt x="583653" y="614679"/>
                </a:lnTo>
                <a:lnTo>
                  <a:pt x="582228" y="564792"/>
                </a:lnTo>
                <a:lnTo>
                  <a:pt x="577024" y="515971"/>
                </a:lnTo>
                <a:lnTo>
                  <a:pt x="568188" y="468376"/>
                </a:lnTo>
                <a:lnTo>
                  <a:pt x="555870" y="422164"/>
                </a:lnTo>
                <a:lnTo>
                  <a:pt x="540218" y="377493"/>
                </a:lnTo>
                <a:lnTo>
                  <a:pt x="521380" y="334522"/>
                </a:lnTo>
                <a:lnTo>
                  <a:pt x="499505" y="293409"/>
                </a:lnTo>
                <a:lnTo>
                  <a:pt x="474742" y="254312"/>
                </a:lnTo>
                <a:lnTo>
                  <a:pt x="447239" y="217390"/>
                </a:lnTo>
                <a:lnTo>
                  <a:pt x="417144" y="182800"/>
                </a:lnTo>
                <a:lnTo>
                  <a:pt x="384606" y="150701"/>
                </a:lnTo>
                <a:lnTo>
                  <a:pt x="349774" y="121251"/>
                </a:lnTo>
                <a:lnTo>
                  <a:pt x="312795" y="94608"/>
                </a:lnTo>
                <a:lnTo>
                  <a:pt x="273820" y="70931"/>
                </a:lnTo>
                <a:lnTo>
                  <a:pt x="232995" y="50377"/>
                </a:lnTo>
                <a:lnTo>
                  <a:pt x="190470" y="33105"/>
                </a:lnTo>
                <a:lnTo>
                  <a:pt x="146394" y="19273"/>
                </a:lnTo>
                <a:lnTo>
                  <a:pt x="100913" y="9039"/>
                </a:lnTo>
                <a:lnTo>
                  <a:pt x="54178" y="2562"/>
                </a:lnTo>
                <a:lnTo>
                  <a:pt x="6337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146551" y="525017"/>
            <a:ext cx="5778500" cy="441833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491490">
              <a:lnSpc>
                <a:spcPct val="100000"/>
              </a:lnSpc>
            </a:pPr>
            <a:r>
              <a:rPr dirty="0" smtClean="0" sz="1400" spc="-5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С</a:t>
            </a:r>
            <a:r>
              <a:rPr dirty="0" smtClean="0" sz="1400" spc="-2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10" b="1">
                <a:latin typeface="Calibri"/>
                <a:cs typeface="Calibri"/>
              </a:rPr>
              <a:t>ИЕ</a:t>
            </a:r>
            <a:r>
              <a:rPr dirty="0" smtClean="0" sz="1400" spc="110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Segoe UI Symbol"/>
                <a:cs typeface="Segoe UI Symbol"/>
              </a:rPr>
              <a:t>3</a:t>
            </a:r>
            <a:endParaRPr sz="1400">
              <a:latin typeface="Segoe UI Symbol"/>
              <a:cs typeface="Segoe UI Symbol"/>
            </a:endParaRPr>
          </a:p>
          <a:p>
            <a:pPr marL="315595" marR="558165" indent="17780">
              <a:lnSpc>
                <a:spcPct val="100000"/>
              </a:lnSpc>
              <a:spcBef>
                <a:spcPts val="220"/>
              </a:spcBef>
            </a:pP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5" b="1">
                <a:latin typeface="Calibri"/>
                <a:cs typeface="Calibri"/>
              </a:rPr>
              <a:t>щ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яет</a:t>
            </a:r>
            <a:r>
              <a:rPr dirty="0" smtClean="0" sz="1400" spc="80" b="1"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-4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30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114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5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30">
                <a:solidFill>
                  <a:srgbClr val="39B549"/>
                </a:solidFill>
                <a:latin typeface="Segoe UI Symbol"/>
                <a:cs typeface="Segoe UI Symbol"/>
              </a:rPr>
              <a:t>(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рабо</a:t>
            </a:r>
            <a:r>
              <a:rPr dirty="0" smtClean="0" sz="1400" spc="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5">
                <a:solidFill>
                  <a:srgbClr val="39B549"/>
                </a:solidFill>
                <a:latin typeface="Segoe UI Symbol"/>
                <a:cs typeface="Segoe UI Symbol"/>
              </a:rPr>
              <a:t>,</a:t>
            </a:r>
            <a:r>
              <a:rPr dirty="0" smtClean="0" sz="1400" spc="-40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1400" spc="-25" b="1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25" b="1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1400" spc="5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1400" spc="30">
                <a:solidFill>
                  <a:srgbClr val="39B549"/>
                </a:solidFill>
                <a:latin typeface="Segoe UI Symbol"/>
                <a:cs typeface="Segoe UI Symbol"/>
              </a:rPr>
              <a:t>)</a:t>
            </a:r>
            <a:r>
              <a:rPr dirty="0" smtClean="0" sz="1400" spc="-5">
                <a:solidFill>
                  <a:srgbClr val="39B549"/>
                </a:solidFill>
                <a:latin typeface="Segoe UI Symbol"/>
                <a:cs typeface="Segoe UI Symbol"/>
              </a:rPr>
              <a:t>,</a:t>
            </a:r>
            <a:r>
              <a:rPr dirty="0" smtClean="0" sz="1400" spc="-5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пр</a:t>
            </a:r>
            <a:r>
              <a:rPr dirty="0" smtClean="0" sz="1400" spc="-45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20" b="1">
                <a:latin typeface="Calibri"/>
                <a:cs typeface="Calibri"/>
              </a:rPr>
              <a:t>ч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х</a:t>
            </a:r>
            <a:r>
              <a:rPr dirty="0" smtClean="0" sz="1400" spc="8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д</a:t>
            </a:r>
            <a:r>
              <a:rPr dirty="0" smtClean="0" sz="1400" spc="0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0" b="1">
                <a:latin typeface="Calibri"/>
                <a:cs typeface="Calibri"/>
              </a:rPr>
              <a:t>г</a:t>
            </a:r>
            <a:r>
              <a:rPr dirty="0" smtClean="0" sz="1400" spc="-10" b="1">
                <a:latin typeface="Calibri"/>
                <a:cs typeface="Calibri"/>
              </a:rPr>
              <a:t>ражд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0" b="1">
                <a:latin typeface="Calibri"/>
                <a:cs typeface="Calibri"/>
              </a:rPr>
              <a:t>н</a:t>
            </a:r>
            <a:r>
              <a:rPr dirty="0" smtClean="0" sz="1400" spc="6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95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ч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а</a:t>
            </a:r>
            <a:r>
              <a:rPr dirty="0" smtClean="0" sz="1400" spc="100" b="1">
                <a:latin typeface="Calibri"/>
                <a:cs typeface="Calibri"/>
              </a:rPr>
              <a:t> </a:t>
            </a:r>
            <a:r>
              <a:rPr dirty="0" smtClean="0" sz="1400" spc="-30" b="1">
                <a:latin typeface="Calibri"/>
                <a:cs typeface="Calibri"/>
              </a:rPr>
              <a:t>к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-25" b="1">
                <a:latin typeface="Calibri"/>
                <a:cs typeface="Calibri"/>
              </a:rPr>
              <a:t>г</a:t>
            </a:r>
            <a:r>
              <a:rPr dirty="0" smtClean="0" sz="1400" spc="-10" b="1">
                <a:latin typeface="Calibri"/>
                <a:cs typeface="Calibri"/>
              </a:rPr>
              <a:t>ор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30" b="1">
                <a:latin typeface="Calibri"/>
                <a:cs typeface="Calibri"/>
              </a:rPr>
              <a:t>й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10">
                <a:latin typeface="Segoe UI Symbol"/>
                <a:cs typeface="Segoe UI Symbol"/>
              </a:rPr>
              <a:t> 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30" b="1">
                <a:latin typeface="Calibri"/>
                <a:cs typeface="Calibri"/>
              </a:rPr>
              <a:t>к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х</a:t>
            </a:r>
            <a:r>
              <a:rPr dirty="0" smtClean="0" sz="1400" spc="-5" b="1">
                <a:latin typeface="Calibri"/>
                <a:cs typeface="Calibri"/>
              </a:rPr>
              <a:t> в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к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65" b="1">
                <a:latin typeface="Calibri"/>
                <a:cs typeface="Calibri"/>
              </a:rPr>
              <a:t> </a:t>
            </a:r>
            <a:r>
              <a:rPr dirty="0" smtClean="0" sz="1400" spc="5">
                <a:latin typeface="Segoe UI Symbol"/>
                <a:cs typeface="Segoe UI Symbol"/>
              </a:rPr>
              <a:t>1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-15">
                <a:latin typeface="Segoe UI Symbol"/>
                <a:cs typeface="Segoe UI Symbol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в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ц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ях</a:t>
            </a:r>
            <a:r>
              <a:rPr dirty="0" smtClean="0" sz="1400" spc="55" b="1">
                <a:latin typeface="Calibri"/>
                <a:cs typeface="Calibri"/>
              </a:rPr>
              <a:t> </a:t>
            </a:r>
            <a:r>
              <a:rPr dirty="0" smtClean="0" sz="1400" spc="-15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оз</a:t>
            </a:r>
            <a:r>
              <a:rPr dirty="0" smtClean="0" sz="1400" spc="-5" b="1">
                <a:latin typeface="Calibri"/>
                <a:cs typeface="Calibri"/>
              </a:rPr>
              <a:t>д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6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х</a:t>
            </a:r>
            <a:r>
              <a:rPr dirty="0" smtClean="0" sz="1400" spc="75" b="1">
                <a:latin typeface="Calibri"/>
                <a:cs typeface="Calibri"/>
              </a:rPr>
              <a:t> 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в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5" b="1">
                <a:latin typeface="Calibri"/>
                <a:cs typeface="Calibri"/>
              </a:rPr>
              <a:t>й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10">
                <a:latin typeface="Segoe UI Symbol"/>
                <a:cs typeface="Segoe UI Symbol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зв</a:t>
            </a:r>
            <a:r>
              <a:rPr dirty="0" smtClean="0" sz="1400" spc="-45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-10" b="1">
                <a:latin typeface="Calibri"/>
                <a:cs typeface="Calibri"/>
              </a:rPr>
              <a:t>ю</a:t>
            </a:r>
            <a:r>
              <a:rPr dirty="0" smtClean="0" sz="1400" spc="-15" b="1">
                <a:latin typeface="Calibri"/>
                <a:cs typeface="Calibri"/>
              </a:rPr>
              <a:t>щ</a:t>
            </a:r>
            <a:r>
              <a:rPr dirty="0" smtClean="0" sz="1400" spc="-15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х</a:t>
            </a:r>
            <a:r>
              <a:rPr dirty="0" smtClean="0" sz="1400" spc="-10" b="1">
                <a:latin typeface="Calibri"/>
                <a:cs typeface="Calibri"/>
              </a:rPr>
              <a:t> пр</a:t>
            </a:r>
            <a:r>
              <a:rPr dirty="0" smtClean="0" sz="1400" spc="-20" b="1">
                <a:latin typeface="Calibri"/>
                <a:cs typeface="Calibri"/>
              </a:rPr>
              <a:t>е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4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8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85" b="1">
                <a:latin typeface="Calibri"/>
                <a:cs typeface="Calibri"/>
              </a:rPr>
              <a:t> </a:t>
            </a:r>
            <a:r>
              <a:rPr dirty="0" smtClean="0" sz="1400" spc="-30" b="1">
                <a:latin typeface="Calibri"/>
                <a:cs typeface="Calibri"/>
              </a:rPr>
              <a:t>к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м</a:t>
            </a:r>
            <a:r>
              <a:rPr dirty="0" smtClean="0" sz="1400" spc="-10" b="1">
                <a:latin typeface="Calibri"/>
                <a:cs typeface="Calibri"/>
              </a:rPr>
              <a:t>пен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р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105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0" b="1">
                <a:latin typeface="Calibri"/>
                <a:cs typeface="Calibri"/>
              </a:rPr>
              <a:t>г</a:t>
            </a:r>
            <a:r>
              <a:rPr dirty="0" smtClean="0" sz="1400" spc="-10" b="1">
                <a:latin typeface="Calibri"/>
                <a:cs typeface="Calibri"/>
              </a:rPr>
              <a:t>ра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20" b="1">
                <a:latin typeface="Calibri"/>
                <a:cs typeface="Calibri"/>
              </a:rPr>
              <a:t>ч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10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их</a:t>
            </a:r>
            <a:r>
              <a:rPr dirty="0" smtClean="0" sz="1400" spc="-15" b="1">
                <a:latin typeface="Calibri"/>
                <a:cs typeface="Calibri"/>
              </a:rPr>
              <a:t> </a:t>
            </a:r>
            <a:r>
              <a:rPr dirty="0" smtClean="0" sz="1400" spc="-15" b="1">
                <a:latin typeface="Calibri"/>
                <a:cs typeface="Calibri"/>
              </a:rPr>
              <a:t>ж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20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-5">
                <a:latin typeface="Segoe UI Symbol"/>
                <a:cs typeface="Segoe UI Symbol"/>
              </a:rPr>
              <a:t>:</a:t>
            </a:r>
            <a:endParaRPr sz="1400">
              <a:latin typeface="Segoe UI Symbol"/>
              <a:cs typeface="Segoe UI Symbol"/>
            </a:endParaRPr>
          </a:p>
          <a:p>
            <a:pPr marL="299085" indent="-287020">
              <a:lnSpc>
                <a:spcPct val="100000"/>
              </a:lnSpc>
              <a:spcBef>
                <a:spcPts val="15"/>
              </a:spcBef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ть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ю </a:t>
            </a:r>
            <a:r>
              <a:rPr dirty="0" smtClean="0" sz="1200" spc="-5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10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х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уг;</a:t>
            </a:r>
            <a:endParaRPr sz="1200">
              <a:latin typeface="Century Gothic"/>
              <a:cs typeface="Century Gothic"/>
            </a:endParaRPr>
          </a:p>
          <a:p>
            <a:pPr marL="299085" marR="307975" indent="-287020">
              <a:lnSpc>
                <a:spcPts val="1440"/>
              </a:lnSpc>
              <a:spcBef>
                <a:spcPts val="45"/>
              </a:spcBef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ть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ю 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уг,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пр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ма</a:t>
            </a:r>
            <a:r>
              <a:rPr dirty="0" smtClean="0" sz="1200" spc="-10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ри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ющих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-10">
                <a:latin typeface="Century Gothic"/>
                <a:cs typeface="Century Gothic"/>
              </a:rPr>
              <a:t>ш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 комм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ти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го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ит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ию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 </a:t>
            </a:r>
            <a:r>
              <a:rPr dirty="0" smtClean="0" sz="1200" spc="-5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0">
                <a:latin typeface="Century Gothic"/>
                <a:cs typeface="Century Gothic"/>
              </a:rPr>
              <a:t>ю</a:t>
            </a:r>
            <a:r>
              <a:rPr dirty="0" smtClean="0" sz="1200" spc="0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пт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ию,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уг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му</a:t>
            </a:r>
            <a:r>
              <a:rPr dirty="0" smtClean="0" sz="1200" spc="-6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опро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ю;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ts val="139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>
                <a:latin typeface="Century Gothic"/>
                <a:cs typeface="Century Gothic"/>
              </a:rPr>
              <a:t>прои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-40">
                <a:latin typeface="Century Gothic"/>
                <a:cs typeface="Century Gothic"/>
              </a:rPr>
              <a:t>(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и)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лиз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ия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ин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кой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хники,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3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-</a:t>
            </a:r>
            <a:endParaRPr sz="1200">
              <a:latin typeface="Century Gothic"/>
              <a:cs typeface="Century Gothic"/>
            </a:endParaRPr>
          </a:p>
          <a:p>
            <a:pPr marL="299085" marR="12700">
              <a:lnSpc>
                <a:spcPct val="100000"/>
              </a:lnSpc>
            </a:pPr>
            <a:r>
              <a:rPr dirty="0" smtClean="0" sz="1200">
                <a:latin typeface="Century Gothic"/>
                <a:cs typeface="Century Gothic"/>
              </a:rPr>
              <a:t>ор</a:t>
            </a:r>
            <a:r>
              <a:rPr dirty="0" smtClean="0" sz="1200" spc="-10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оп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ич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ких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ий,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прог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ммного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-6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а</a:t>
            </a:r>
            <a:r>
              <a:rPr dirty="0" smtClean="0" sz="1200" spc="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 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хн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ких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котор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гут 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ть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ны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ключ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но</a:t>
            </a:r>
            <a:r>
              <a:rPr dirty="0" smtClean="0" sz="1200" spc="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ля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ф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ики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ин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ли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но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ит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ии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-15">
                <a:latin typeface="Century Gothic"/>
                <a:cs typeface="Century Gothic"/>
              </a:rPr>
              <a:t>(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ит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)</a:t>
            </a:r>
            <a:r>
              <a:rPr dirty="0" smtClean="0" sz="1200" spc="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ин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ть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г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ии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от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ха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оро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-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ин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ов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endParaRPr sz="1200">
              <a:latin typeface="Century Gothic"/>
              <a:cs typeface="Century Gothic"/>
            </a:endParaRPr>
          </a:p>
          <a:p>
            <a:pPr marL="299085">
              <a:lnSpc>
                <a:spcPct val="100000"/>
              </a:lnSpc>
            </a:pPr>
            <a:r>
              <a:rPr dirty="0" smtClean="0" sz="120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299085" marR="92900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ть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ю 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уг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1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ф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ре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оп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го</a:t>
            </a:r>
            <a:r>
              <a:rPr dirty="0" smtClean="0" sz="1200" spc="0">
                <a:latin typeface="Century Gothic"/>
                <a:cs typeface="Century Gothic"/>
              </a:rPr>
              <a:t> 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ь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нию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ло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ий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ля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б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пр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нного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упа</a:t>
            </a:r>
            <a:endParaRPr sz="1200">
              <a:latin typeface="Century Gothic"/>
              <a:cs typeface="Century Gothic"/>
            </a:endParaRPr>
          </a:p>
          <a:p>
            <a:pPr algn="just" marL="299085" marR="544830">
              <a:lnSpc>
                <a:spcPct val="100000"/>
              </a:lnSpc>
            </a:pPr>
            <a:r>
              <a:rPr dirty="0" smtClean="0" sz="1200">
                <a:latin typeface="Century Gothic"/>
                <a:cs typeface="Century Gothic"/>
              </a:rPr>
              <a:t>ин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ов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к 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ъ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т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м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й,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10">
                <a:latin typeface="Century Gothic"/>
                <a:cs typeface="Century Gothic"/>
              </a:rPr>
              <a:t>ж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рной,</a:t>
            </a:r>
            <a:r>
              <a:rPr dirty="0" smtClean="0" sz="1200" spc="-6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0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й</a:t>
            </a:r>
            <a:r>
              <a:rPr dirty="0" smtClean="0" sz="1200" spc="0">
                <a:latin typeface="Century Gothic"/>
                <a:cs typeface="Century Gothic"/>
              </a:rPr>
              <a:t> инфр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ук</a:t>
            </a:r>
            <a:r>
              <a:rPr dirty="0" smtClean="0" sz="1200" spc="-10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ур и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ми тр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0">
                <a:latin typeface="Century Gothic"/>
                <a:cs typeface="Century Gothic"/>
              </a:rPr>
              <a:t>т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 ин</a:t>
            </a:r>
            <a:r>
              <a:rPr dirty="0" smtClean="0" sz="1200" spc="-5">
                <a:latin typeface="Century Gothic"/>
                <a:cs typeface="Century Gothic"/>
              </a:rPr>
              <a:t>ф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.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8332" y="4583277"/>
            <a:ext cx="2353310" cy="2038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-5" b="1">
                <a:latin typeface="Calibri"/>
                <a:cs typeface="Calibri"/>
              </a:rPr>
              <a:t>З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пр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-30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у</a:t>
            </a:r>
            <a:r>
              <a:rPr dirty="0" smtClean="0" sz="1200" spc="-15" b="1">
                <a:latin typeface="Calibri"/>
                <a:cs typeface="Calibri"/>
              </a:rPr>
              <a:t>щ</a:t>
            </a:r>
            <a:r>
              <a:rPr dirty="0" smtClean="0" sz="1200" spc="0" b="1">
                <a:latin typeface="Calibri"/>
                <a:cs typeface="Calibri"/>
              </a:rPr>
              <a:t>ий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ар</a:t>
            </a:r>
            <a:r>
              <a:rPr dirty="0" smtClean="0" sz="1200" spc="-5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й</a:t>
            </a:r>
            <a:r>
              <a:rPr dirty="0" smtClean="0" sz="1200" spc="2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г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>
                <a:latin typeface="Segoe UI Symbol"/>
                <a:cs typeface="Segoe UI Symbol"/>
              </a:rPr>
              <a:t>!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7230" y="4094378"/>
            <a:ext cx="963930" cy="2032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25" b="1">
                <a:latin typeface="Calibri"/>
                <a:cs typeface="Calibri"/>
              </a:rPr>
              <a:t>х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0" b="1">
                <a:latin typeface="Calibri"/>
                <a:cs typeface="Calibri"/>
              </a:rPr>
              <a:t>дов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70861" y="4051096"/>
            <a:ext cx="850900" cy="3867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R="0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-10" b="1">
                <a:latin typeface="Calibri"/>
                <a:cs typeface="Calibri"/>
              </a:rPr>
              <a:t>ч</a:t>
            </a:r>
            <a:r>
              <a:rPr dirty="0" smtClean="0" sz="1200" spc="0" b="1">
                <a:latin typeface="Calibri"/>
                <a:cs typeface="Calibri"/>
              </a:rPr>
              <a:t>ис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ой</a:t>
            </a:r>
            <a:endParaRPr sz="1200">
              <a:latin typeface="Calibri"/>
              <a:cs typeface="Calibri"/>
            </a:endParaRPr>
          </a:p>
          <a:p>
            <a:pPr algn="ctr" marL="0">
              <a:lnSpc>
                <a:spcPct val="100000"/>
              </a:lnSpc>
            </a:pPr>
            <a:r>
              <a:rPr dirty="0" smtClean="0" sz="1200" b="1">
                <a:latin typeface="Calibri"/>
                <a:cs typeface="Calibri"/>
              </a:rPr>
              <a:t>при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17776" y="3011423"/>
            <a:ext cx="924902" cy="927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045207" y="3038855"/>
            <a:ext cx="420624" cy="822960"/>
          </a:xfrm>
          <a:custGeom>
            <a:avLst/>
            <a:gdLst/>
            <a:ahLst/>
            <a:cxnLst/>
            <a:rect l="l" t="t" r="r" b="b"/>
            <a:pathLst>
              <a:path w="420624" h="822960">
                <a:moveTo>
                  <a:pt x="420624" y="0"/>
                </a:moveTo>
                <a:lnTo>
                  <a:pt x="352868" y="5314"/>
                </a:lnTo>
                <a:lnTo>
                  <a:pt x="288548" y="20705"/>
                </a:lnTo>
                <a:lnTo>
                  <a:pt x="228516" y="45345"/>
                </a:lnTo>
                <a:lnTo>
                  <a:pt x="173626" y="78406"/>
                </a:lnTo>
                <a:lnTo>
                  <a:pt x="124729" y="119062"/>
                </a:lnTo>
                <a:lnTo>
                  <a:pt x="82680" y="166484"/>
                </a:lnTo>
                <a:lnTo>
                  <a:pt x="48329" y="219846"/>
                </a:lnTo>
                <a:lnTo>
                  <a:pt x="22530" y="278318"/>
                </a:lnTo>
                <a:lnTo>
                  <a:pt x="6136" y="341075"/>
                </a:lnTo>
                <a:lnTo>
                  <a:pt x="0" y="407288"/>
                </a:lnTo>
                <a:lnTo>
                  <a:pt x="1053" y="441043"/>
                </a:lnTo>
                <a:lnTo>
                  <a:pt x="11220" y="506279"/>
                </a:lnTo>
                <a:lnTo>
                  <a:pt x="31418" y="567767"/>
                </a:lnTo>
                <a:lnTo>
                  <a:pt x="60793" y="624651"/>
                </a:lnTo>
                <a:lnTo>
                  <a:pt x="98489" y="676073"/>
                </a:lnTo>
                <a:lnTo>
                  <a:pt x="143649" y="721176"/>
                </a:lnTo>
                <a:lnTo>
                  <a:pt x="195419" y="759103"/>
                </a:lnTo>
                <a:lnTo>
                  <a:pt x="252942" y="788997"/>
                </a:lnTo>
                <a:lnTo>
                  <a:pt x="315363" y="810000"/>
                </a:lnTo>
                <a:lnTo>
                  <a:pt x="381826" y="821255"/>
                </a:lnTo>
                <a:lnTo>
                  <a:pt x="416306" y="822960"/>
                </a:lnTo>
                <a:lnTo>
                  <a:pt x="420624" y="0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510027" y="3102863"/>
            <a:ext cx="355092" cy="691896"/>
          </a:xfrm>
          <a:custGeom>
            <a:avLst/>
            <a:gdLst/>
            <a:ahLst/>
            <a:cxnLst/>
            <a:rect l="l" t="t" r="r" b="b"/>
            <a:pathLst>
              <a:path w="355092" h="691896">
                <a:moveTo>
                  <a:pt x="3556" y="0"/>
                </a:moveTo>
                <a:lnTo>
                  <a:pt x="0" y="691896"/>
                </a:lnTo>
                <a:lnTo>
                  <a:pt x="28916" y="690764"/>
                </a:lnTo>
                <a:lnTo>
                  <a:pt x="57197" y="687428"/>
                </a:lnTo>
                <a:lnTo>
                  <a:pt x="111495" y="674489"/>
                </a:lnTo>
                <a:lnTo>
                  <a:pt x="162174" y="653775"/>
                </a:lnTo>
                <a:lnTo>
                  <a:pt x="208513" y="625981"/>
                </a:lnTo>
                <a:lnTo>
                  <a:pt x="249793" y="591804"/>
                </a:lnTo>
                <a:lnTo>
                  <a:pt x="285292" y="551937"/>
                </a:lnTo>
                <a:lnTo>
                  <a:pt x="314292" y="507079"/>
                </a:lnTo>
                <a:lnTo>
                  <a:pt x="336072" y="457923"/>
                </a:lnTo>
                <a:lnTo>
                  <a:pt x="349912" y="405166"/>
                </a:lnTo>
                <a:lnTo>
                  <a:pt x="355092" y="349504"/>
                </a:lnTo>
                <a:lnTo>
                  <a:pt x="354215" y="321108"/>
                </a:lnTo>
                <a:lnTo>
                  <a:pt x="345647" y="266238"/>
                </a:lnTo>
                <a:lnTo>
                  <a:pt x="328596" y="214526"/>
                </a:lnTo>
                <a:lnTo>
                  <a:pt x="303788" y="166694"/>
                </a:lnTo>
                <a:lnTo>
                  <a:pt x="271949" y="123459"/>
                </a:lnTo>
                <a:lnTo>
                  <a:pt x="233803" y="85541"/>
                </a:lnTo>
                <a:lnTo>
                  <a:pt x="190076" y="53660"/>
                </a:lnTo>
                <a:lnTo>
                  <a:pt x="141493" y="28535"/>
                </a:lnTo>
                <a:lnTo>
                  <a:pt x="88781" y="10885"/>
                </a:lnTo>
                <a:lnTo>
                  <a:pt x="32664" y="1429"/>
                </a:lnTo>
                <a:lnTo>
                  <a:pt x="3556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65175" y="271271"/>
            <a:ext cx="1313688" cy="3261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508760" y="70103"/>
            <a:ext cx="1600200" cy="7254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8120" y="719327"/>
            <a:ext cx="2950464" cy="1969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263644" y="265176"/>
            <a:ext cx="3703954" cy="3467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spc="5" b="1">
                <a:latin typeface="Calibri"/>
                <a:cs typeface="Calibri"/>
              </a:rPr>
              <a:t>С</a:t>
            </a:r>
            <a:r>
              <a:rPr dirty="0" smtClean="0" sz="2100" spc="-15" b="1">
                <a:latin typeface="Calibri"/>
                <a:cs typeface="Calibri"/>
              </a:rPr>
              <a:t>о</a:t>
            </a:r>
            <a:r>
              <a:rPr dirty="0" smtClean="0" sz="2100" spc="-15" b="1">
                <a:latin typeface="Calibri"/>
                <a:cs typeface="Calibri"/>
              </a:rPr>
              <a:t>ц</a:t>
            </a:r>
            <a:r>
              <a:rPr dirty="0" smtClean="0" sz="2100" spc="0" b="1">
                <a:latin typeface="Calibri"/>
                <a:cs typeface="Calibri"/>
              </a:rPr>
              <a:t>и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5" b="1">
                <a:latin typeface="Calibri"/>
                <a:cs typeface="Calibri"/>
              </a:rPr>
              <a:t>ь</a:t>
            </a:r>
            <a:r>
              <a:rPr dirty="0" smtClean="0" sz="2100" spc="0" b="1">
                <a:latin typeface="Calibri"/>
                <a:cs typeface="Calibri"/>
              </a:rPr>
              <a:t>ный</a:t>
            </a:r>
            <a:r>
              <a:rPr dirty="0" smtClean="0" sz="2100" spc="7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</a:t>
            </a:r>
            <a:r>
              <a:rPr dirty="0" smtClean="0" sz="2100" spc="-10" b="1">
                <a:latin typeface="Calibri"/>
                <a:cs typeface="Calibri"/>
              </a:rPr>
              <a:t>р</a:t>
            </a:r>
            <a:r>
              <a:rPr dirty="0" smtClean="0" sz="2100" spc="-35" b="1">
                <a:latin typeface="Calibri"/>
                <a:cs typeface="Calibri"/>
              </a:rPr>
              <a:t>е</a:t>
            </a:r>
            <a:r>
              <a:rPr dirty="0" smtClean="0" sz="2100" spc="-10" b="1">
                <a:latin typeface="Calibri"/>
                <a:cs typeface="Calibri"/>
              </a:rPr>
              <a:t>д</a:t>
            </a:r>
            <a:r>
              <a:rPr dirty="0" smtClean="0" sz="2100" spc="0" b="1">
                <a:latin typeface="Calibri"/>
                <a:cs typeface="Calibri"/>
              </a:rPr>
              <a:t>п</a:t>
            </a:r>
            <a:r>
              <a:rPr dirty="0" smtClean="0" sz="2100" spc="-10" b="1">
                <a:latin typeface="Calibri"/>
                <a:cs typeface="Calibri"/>
              </a:rPr>
              <a:t>р</a:t>
            </a:r>
            <a:r>
              <a:rPr dirty="0" smtClean="0" sz="2100" spc="0" b="1">
                <a:latin typeface="Calibri"/>
                <a:cs typeface="Calibri"/>
              </a:rPr>
              <a:t>иним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35" b="1">
                <a:latin typeface="Calibri"/>
                <a:cs typeface="Calibri"/>
              </a:rPr>
              <a:t>т</a:t>
            </a:r>
            <a:r>
              <a:rPr dirty="0" smtClean="0" sz="2100" spc="-35" b="1">
                <a:latin typeface="Calibri"/>
                <a:cs typeface="Calibri"/>
              </a:rPr>
              <a:t>е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0" b="1">
                <a:latin typeface="Calibri"/>
                <a:cs typeface="Calibri"/>
              </a:rPr>
              <a:t>ь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454" y="4660391"/>
            <a:ext cx="2352675" cy="2032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-5" b="1">
                <a:latin typeface="Calibri"/>
                <a:cs typeface="Calibri"/>
              </a:rPr>
              <a:t>З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-30" b="1">
                <a:latin typeface="Calibri"/>
                <a:cs typeface="Calibri"/>
              </a:rPr>
              <a:t>д</a:t>
            </a:r>
            <a:r>
              <a:rPr dirty="0" smtClean="0" sz="1200" spc="5" b="1">
                <a:latin typeface="Calibri"/>
                <a:cs typeface="Calibri"/>
              </a:rPr>
              <a:t>у</a:t>
            </a:r>
            <a:r>
              <a:rPr dirty="0" smtClean="0" sz="1200" spc="-15" b="1">
                <a:latin typeface="Calibri"/>
                <a:cs typeface="Calibri"/>
              </a:rPr>
              <a:t>щ</a:t>
            </a:r>
            <a:r>
              <a:rPr dirty="0" smtClean="0" sz="1200" spc="0" b="1">
                <a:latin typeface="Calibri"/>
                <a:cs typeface="Calibri"/>
              </a:rPr>
              <a:t>ий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дар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й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г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>
                <a:latin typeface="Segoe UI Symbol"/>
                <a:cs typeface="Segoe UI Symbol"/>
              </a:rPr>
              <a:t>!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488" y="2590736"/>
            <a:ext cx="1452245" cy="15467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21959" y="2618231"/>
            <a:ext cx="691856" cy="1441665"/>
          </a:xfrm>
          <a:custGeom>
            <a:avLst/>
            <a:gdLst/>
            <a:ahLst/>
            <a:cxnLst/>
            <a:rect l="l" t="t" r="r" b="b"/>
            <a:pathLst>
              <a:path w="691856" h="1441665">
                <a:moveTo>
                  <a:pt x="691856" y="0"/>
                </a:moveTo>
                <a:lnTo>
                  <a:pt x="635536" y="2354"/>
                </a:lnTo>
                <a:lnTo>
                  <a:pt x="580450" y="9299"/>
                </a:lnTo>
                <a:lnTo>
                  <a:pt x="526776" y="20652"/>
                </a:lnTo>
                <a:lnTo>
                  <a:pt x="474687" y="36232"/>
                </a:lnTo>
                <a:lnTo>
                  <a:pt x="424359" y="55860"/>
                </a:lnTo>
                <a:lnTo>
                  <a:pt x="375967" y="79353"/>
                </a:lnTo>
                <a:lnTo>
                  <a:pt x="329687" y="106533"/>
                </a:lnTo>
                <a:lnTo>
                  <a:pt x="285695" y="137216"/>
                </a:lnTo>
                <a:lnTo>
                  <a:pt x="244165" y="171224"/>
                </a:lnTo>
                <a:lnTo>
                  <a:pt x="205272" y="208375"/>
                </a:lnTo>
                <a:lnTo>
                  <a:pt x="169193" y="248488"/>
                </a:lnTo>
                <a:lnTo>
                  <a:pt x="136102" y="291382"/>
                </a:lnTo>
                <a:lnTo>
                  <a:pt x="106175" y="336877"/>
                </a:lnTo>
                <a:lnTo>
                  <a:pt x="79587" y="384792"/>
                </a:lnTo>
                <a:lnTo>
                  <a:pt x="56514" y="434947"/>
                </a:lnTo>
                <a:lnTo>
                  <a:pt x="37130" y="487159"/>
                </a:lnTo>
                <a:lnTo>
                  <a:pt x="21611" y="541249"/>
                </a:lnTo>
                <a:lnTo>
                  <a:pt x="10133" y="597036"/>
                </a:lnTo>
                <a:lnTo>
                  <a:pt x="2871" y="654339"/>
                </a:lnTo>
                <a:lnTo>
                  <a:pt x="0" y="712978"/>
                </a:lnTo>
                <a:lnTo>
                  <a:pt x="1677" y="772129"/>
                </a:lnTo>
                <a:lnTo>
                  <a:pt x="7837" y="830013"/>
                </a:lnTo>
                <a:lnTo>
                  <a:pt x="18302" y="886444"/>
                </a:lnTo>
                <a:lnTo>
                  <a:pt x="32898" y="941233"/>
                </a:lnTo>
                <a:lnTo>
                  <a:pt x="51447" y="994193"/>
                </a:lnTo>
                <a:lnTo>
                  <a:pt x="73773" y="1045138"/>
                </a:lnTo>
                <a:lnTo>
                  <a:pt x="99701" y="1093878"/>
                </a:lnTo>
                <a:lnTo>
                  <a:pt x="129054" y="1140227"/>
                </a:lnTo>
                <a:lnTo>
                  <a:pt x="161656" y="1183997"/>
                </a:lnTo>
                <a:lnTo>
                  <a:pt x="197331" y="1225002"/>
                </a:lnTo>
                <a:lnTo>
                  <a:pt x="235903" y="1263053"/>
                </a:lnTo>
                <a:lnTo>
                  <a:pt x="277195" y="1297962"/>
                </a:lnTo>
                <a:lnTo>
                  <a:pt x="321033" y="1329543"/>
                </a:lnTo>
                <a:lnTo>
                  <a:pt x="367239" y="1357608"/>
                </a:lnTo>
                <a:lnTo>
                  <a:pt x="415637" y="1381970"/>
                </a:lnTo>
                <a:lnTo>
                  <a:pt x="466052" y="1402441"/>
                </a:lnTo>
                <a:lnTo>
                  <a:pt x="518306" y="1418833"/>
                </a:lnTo>
                <a:lnTo>
                  <a:pt x="572225" y="1430960"/>
                </a:lnTo>
                <a:lnTo>
                  <a:pt x="627632" y="1438633"/>
                </a:lnTo>
                <a:lnTo>
                  <a:pt x="684350" y="1441665"/>
                </a:lnTo>
                <a:lnTo>
                  <a:pt x="691856" y="0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86967" y="2731007"/>
            <a:ext cx="582168" cy="1216152"/>
          </a:xfrm>
          <a:custGeom>
            <a:avLst/>
            <a:gdLst/>
            <a:ahLst/>
            <a:cxnLst/>
            <a:rect l="l" t="t" r="r" b="b"/>
            <a:pathLst>
              <a:path w="582168" h="1216152">
                <a:moveTo>
                  <a:pt x="6337" y="0"/>
                </a:moveTo>
                <a:lnTo>
                  <a:pt x="0" y="1216152"/>
                </a:lnTo>
                <a:lnTo>
                  <a:pt x="47386" y="1214165"/>
                </a:lnTo>
                <a:lnTo>
                  <a:pt x="93733" y="1208308"/>
                </a:lnTo>
                <a:lnTo>
                  <a:pt x="138893" y="1198732"/>
                </a:lnTo>
                <a:lnTo>
                  <a:pt x="182719" y="1185590"/>
                </a:lnTo>
                <a:lnTo>
                  <a:pt x="225062" y="1169035"/>
                </a:lnTo>
                <a:lnTo>
                  <a:pt x="265776" y="1149217"/>
                </a:lnTo>
                <a:lnTo>
                  <a:pt x="304714" y="1126291"/>
                </a:lnTo>
                <a:lnTo>
                  <a:pt x="341728" y="1100409"/>
                </a:lnTo>
                <a:lnTo>
                  <a:pt x="376670" y="1071722"/>
                </a:lnTo>
                <a:lnTo>
                  <a:pt x="409394" y="1040384"/>
                </a:lnTo>
                <a:lnTo>
                  <a:pt x="439751" y="1006546"/>
                </a:lnTo>
                <a:lnTo>
                  <a:pt x="467594" y="970361"/>
                </a:lnTo>
                <a:lnTo>
                  <a:pt x="492777" y="931981"/>
                </a:lnTo>
                <a:lnTo>
                  <a:pt x="515151" y="891560"/>
                </a:lnTo>
                <a:lnTo>
                  <a:pt x="534570" y="849249"/>
                </a:lnTo>
                <a:lnTo>
                  <a:pt x="550885" y="805200"/>
                </a:lnTo>
                <a:lnTo>
                  <a:pt x="563950" y="759566"/>
                </a:lnTo>
                <a:lnTo>
                  <a:pt x="573617" y="712500"/>
                </a:lnTo>
                <a:lnTo>
                  <a:pt x="579739" y="664154"/>
                </a:lnTo>
                <a:lnTo>
                  <a:pt x="582168" y="614680"/>
                </a:lnTo>
                <a:lnTo>
                  <a:pt x="580748" y="564792"/>
                </a:lnTo>
                <a:lnTo>
                  <a:pt x="575558" y="515971"/>
                </a:lnTo>
                <a:lnTo>
                  <a:pt x="566747" y="468376"/>
                </a:lnTo>
                <a:lnTo>
                  <a:pt x="554462" y="422164"/>
                </a:lnTo>
                <a:lnTo>
                  <a:pt x="538852" y="377493"/>
                </a:lnTo>
                <a:lnTo>
                  <a:pt x="520064" y="334522"/>
                </a:lnTo>
                <a:lnTo>
                  <a:pt x="498247" y="293409"/>
                </a:lnTo>
                <a:lnTo>
                  <a:pt x="473549" y="254312"/>
                </a:lnTo>
                <a:lnTo>
                  <a:pt x="446117" y="217390"/>
                </a:lnTo>
                <a:lnTo>
                  <a:pt x="416101" y="182800"/>
                </a:lnTo>
                <a:lnTo>
                  <a:pt x="383647" y="150701"/>
                </a:lnTo>
                <a:lnTo>
                  <a:pt x="348905" y="121251"/>
                </a:lnTo>
                <a:lnTo>
                  <a:pt x="312022" y="94608"/>
                </a:lnTo>
                <a:lnTo>
                  <a:pt x="273146" y="70931"/>
                </a:lnTo>
                <a:lnTo>
                  <a:pt x="232426" y="50377"/>
                </a:lnTo>
                <a:lnTo>
                  <a:pt x="190009" y="33105"/>
                </a:lnTo>
                <a:lnTo>
                  <a:pt x="146043" y="19273"/>
                </a:lnTo>
                <a:lnTo>
                  <a:pt x="100677" y="9039"/>
                </a:lnTo>
                <a:lnTo>
                  <a:pt x="54059" y="2562"/>
                </a:lnTo>
                <a:lnTo>
                  <a:pt x="6337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249295" y="912748"/>
            <a:ext cx="5885180" cy="41376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79705">
              <a:lnSpc>
                <a:spcPct val="100000"/>
              </a:lnSpc>
            </a:pPr>
            <a:r>
              <a:rPr dirty="0" smtClean="0" sz="1400" spc="-5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С</a:t>
            </a:r>
            <a:r>
              <a:rPr dirty="0" smtClean="0" sz="1400" spc="-2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10" b="1">
                <a:latin typeface="Calibri"/>
                <a:cs typeface="Calibri"/>
              </a:rPr>
              <a:t>ИЕ</a:t>
            </a:r>
            <a:r>
              <a:rPr dirty="0" smtClean="0" sz="1400" spc="110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Segoe UI Symbol"/>
                <a:cs typeface="Segoe UI Symbol"/>
              </a:rPr>
              <a:t>4</a:t>
            </a:r>
            <a:endParaRPr sz="1400">
              <a:latin typeface="Segoe UI Symbol"/>
              <a:cs typeface="Segoe UI Symbol"/>
            </a:endParaRPr>
          </a:p>
          <a:p>
            <a:pPr>
              <a:lnSpc>
                <a:spcPts val="750"/>
              </a:lnSpc>
              <a:spcBef>
                <a:spcPts val="31"/>
              </a:spcBef>
            </a:pPr>
            <a:endParaRPr sz="750"/>
          </a:p>
          <a:p>
            <a:pPr algn="just" marL="251460" marR="977900" indent="17780">
              <a:lnSpc>
                <a:spcPct val="100099"/>
              </a:lnSpc>
            </a:pP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0" b="1">
                <a:latin typeface="Calibri"/>
                <a:cs typeface="Calibri"/>
              </a:rPr>
              <a:t>ще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в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яет</a:t>
            </a:r>
            <a:r>
              <a:rPr dirty="0" smtClean="0" sz="1400" spc="7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д</a:t>
            </a:r>
            <a:r>
              <a:rPr dirty="0" smtClean="0" sz="1400" spc="-10" b="1">
                <a:latin typeface="Calibri"/>
                <a:cs typeface="Calibri"/>
              </a:rPr>
              <a:t>ея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0" b="1">
                <a:latin typeface="Calibri"/>
                <a:cs typeface="Calibri"/>
              </a:rPr>
              <a:t>л</a:t>
            </a:r>
            <a:r>
              <a:rPr dirty="0" smtClean="0" sz="1400" spc="-5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о</a:t>
            </a:r>
            <a:r>
              <a:rPr dirty="0" smtClean="0" sz="1400" spc="-25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-15">
                <a:latin typeface="Segoe UI Symbol"/>
                <a:cs typeface="Segoe UI Symbol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р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0" b="1">
                <a:latin typeface="Calibri"/>
                <a:cs typeface="Calibri"/>
              </a:rPr>
              <a:t>в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5" b="1">
                <a:latin typeface="Calibri"/>
                <a:cs typeface="Calibri"/>
              </a:rPr>
              <a:t>ю</a:t>
            </a:r>
            <a:r>
              <a:rPr dirty="0" smtClean="0" sz="1400" spc="60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а</a:t>
            </a:r>
            <a:r>
              <a:rPr dirty="0" smtClean="0" sz="1400" spc="50" b="1">
                <a:latin typeface="Calibri"/>
                <a:cs typeface="Calibri"/>
              </a:rPr>
              <a:t> 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35" b="1">
                <a:latin typeface="Calibri"/>
                <a:cs typeface="Calibri"/>
              </a:rPr>
              <a:t>ж</a:t>
            </a:r>
            <a:r>
              <a:rPr dirty="0" smtClean="0" sz="1400" spc="-2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 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б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щ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7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1400" spc="-4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ы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х</a:t>
            </a:r>
            <a:r>
              <a:rPr dirty="0" smtClean="0" sz="1400" spc="10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1400" spc="-4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й</a:t>
            </a:r>
            <a:r>
              <a:rPr dirty="0" smtClean="0" sz="1400" spc="6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6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бс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-25" b="1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ю</a:t>
            </a:r>
            <a:r>
              <a:rPr dirty="0" smtClean="0" sz="1400" spc="-35" b="1">
                <a:solidFill>
                  <a:srgbClr val="39B549"/>
                </a:solidFill>
                <a:latin typeface="Calibri"/>
                <a:cs typeface="Calibri"/>
              </a:rPr>
              <a:t>щ</a:t>
            </a:r>
            <a:r>
              <a:rPr dirty="0" smtClean="0" sz="1400" spc="-25" b="1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ю</a:t>
            </a:r>
            <a:r>
              <a:rPr dirty="0" smtClean="0" sz="1400" spc="12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25" b="1">
                <a:solidFill>
                  <a:srgbClr val="39B549"/>
                </a:solidFill>
                <a:latin typeface="Calibri"/>
                <a:cs typeface="Calibri"/>
              </a:rPr>
              <a:t>ш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ю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ы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х</a:t>
            </a:r>
            <a:r>
              <a:rPr dirty="0" smtClean="0" sz="1400" spc="8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35" b="1">
                <a:solidFill>
                  <a:srgbClr val="39B549"/>
                </a:solidFill>
                <a:latin typeface="Calibri"/>
                <a:cs typeface="Calibri"/>
              </a:rPr>
              <a:t>б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1400" spc="8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бщ</a:t>
            </a:r>
            <a:r>
              <a:rPr dirty="0" smtClean="0" sz="1400" spc="-20" b="1">
                <a:latin typeface="Calibri"/>
                <a:cs typeface="Calibri"/>
              </a:rPr>
              <a:t>е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в</a:t>
            </a:r>
            <a:r>
              <a:rPr dirty="0" smtClean="0" sz="1400" spc="0" b="1">
                <a:latin typeface="Calibri"/>
                <a:cs typeface="Calibri"/>
              </a:rPr>
              <a:t>а</a:t>
            </a:r>
            <a:r>
              <a:rPr dirty="0" smtClean="0" sz="1400" spc="-5">
                <a:latin typeface="Segoe UI Symbol"/>
                <a:cs typeface="Segoe UI Symbol"/>
              </a:rPr>
              <a:t>:</a:t>
            </a:r>
            <a:endParaRPr sz="1400">
              <a:latin typeface="Segoe UI Symbol"/>
              <a:cs typeface="Segoe UI Symbol"/>
            </a:endParaRPr>
          </a:p>
          <a:p>
            <a:pPr>
              <a:lnSpc>
                <a:spcPts val="500"/>
              </a:lnSpc>
              <a:spcBef>
                <a:spcPts val="2"/>
              </a:spcBef>
            </a:pPr>
            <a:endParaRPr sz="500"/>
          </a:p>
          <a:p>
            <a:pPr marL="299085" marR="440690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ть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ю п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ихо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ог</a:t>
            </a:r>
            <a:r>
              <a:rPr dirty="0" smtClean="0" sz="1200" spc="3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-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гогич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ких</a:t>
            </a:r>
            <a:r>
              <a:rPr dirty="0" smtClean="0" sz="1200" spc="-7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 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10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х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уг,</a:t>
            </a:r>
            <a:r>
              <a:rPr dirty="0" smtClean="0" sz="1200" spc="0">
                <a:latin typeface="Century Gothic"/>
                <a:cs typeface="Century Gothic"/>
              </a:rPr>
              <a:t> напр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нн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х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на 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8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r>
              <a:rPr dirty="0" smtClean="0" sz="1200" spc="10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и,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с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r>
              <a:rPr dirty="0" smtClean="0" sz="1200" spc="-1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йн</a:t>
            </a:r>
            <a:r>
              <a:rPr dirty="0" smtClean="0" sz="1200" spc="-20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го</a:t>
            </a:r>
            <a:r>
              <a:rPr dirty="0" smtClean="0" sz="1200" spc="0">
                <a:latin typeface="Century Gothic"/>
                <a:cs typeface="Century Gothic"/>
              </a:rPr>
              <a:t> 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пи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ния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й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0">
                <a:latin typeface="Century Gothic"/>
                <a:cs typeface="Century Gothic"/>
              </a:rPr>
              <a:t>ку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ин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а</a:t>
            </a:r>
            <a:r>
              <a:rPr dirty="0" smtClean="0" sz="1200" spc="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ть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г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ии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от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ха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оро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-3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й;</a:t>
            </a:r>
            <a:endParaRPr sz="1200">
              <a:latin typeface="Century Gothic"/>
              <a:cs typeface="Century Gothic"/>
            </a:endParaRPr>
          </a:p>
          <a:p>
            <a:pPr marL="299085" marR="154940" indent="-287020">
              <a:lnSpc>
                <a:spcPts val="1440"/>
              </a:lnSpc>
              <a:spcBef>
                <a:spcPts val="45"/>
              </a:spcBef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ть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ю 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уг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1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ф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ре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ш</a:t>
            </a:r>
            <a:r>
              <a:rPr dirty="0" smtClean="0" sz="1200" spc="0">
                <a:latin typeface="Century Gothic"/>
                <a:cs typeface="Century Gothic"/>
              </a:rPr>
              <a:t>ко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го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 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щ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го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оп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20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го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2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й;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ts val="139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ть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ю п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ихо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ог</a:t>
            </a:r>
            <a:r>
              <a:rPr dirty="0" smtClean="0" sz="1200" spc="3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-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гогич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кой,</a:t>
            </a:r>
            <a:r>
              <a:rPr dirty="0" smtClean="0" sz="1200" spc="-6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м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ин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кой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endParaRPr sz="1200">
              <a:latin typeface="Century Gothic"/>
              <a:cs typeface="Century Gothic"/>
            </a:endParaRPr>
          </a:p>
          <a:p>
            <a:pPr marL="299085">
              <a:lnSpc>
                <a:spcPct val="100000"/>
              </a:lnSpc>
            </a:pP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иал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ной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помощи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уч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ющим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, и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ющим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у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но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endParaRPr sz="1200">
              <a:latin typeface="Century Gothic"/>
              <a:cs typeface="Century Gothic"/>
            </a:endParaRPr>
          </a:p>
          <a:p>
            <a:pPr marL="299085" marR="477520">
              <a:lnSpc>
                <a:spcPct val="100000"/>
              </a:lnSpc>
            </a:pPr>
            <a:r>
              <a:rPr dirty="0" smtClean="0" sz="120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10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х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щ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10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х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прог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мм,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итии и</a:t>
            </a:r>
            <a:r>
              <a:rPr dirty="0" smtClean="0" sz="1200" spc="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й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пт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ии;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ь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уч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нию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ников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-40">
                <a:latin typeface="Century Gothic"/>
                <a:cs typeface="Century Gothic"/>
              </a:rPr>
              <a:t>(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олонт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)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СО</a:t>
            </a:r>
            <a:endParaRPr sz="1200">
              <a:latin typeface="Century Gothic"/>
              <a:cs typeface="Century Gothic"/>
            </a:endParaRPr>
          </a:p>
          <a:p>
            <a:pPr marL="299085" marR="297180">
              <a:lnSpc>
                <a:spcPct val="100000"/>
              </a:lnSpc>
            </a:pPr>
            <a:r>
              <a:rPr dirty="0" smtClean="0" sz="1200" spc="-5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К</a:t>
            </a:r>
            <a:r>
              <a:rPr dirty="0" smtClean="0" sz="1200" spc="-1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напр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нному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на по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-10">
                <a:latin typeface="Century Gothic"/>
                <a:cs typeface="Century Gothic"/>
              </a:rPr>
              <a:t>ш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а</a:t>
            </a:r>
            <a:r>
              <a:rPr dirty="0" smtClean="0" sz="1200" spc="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пр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-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уг</a:t>
            </a:r>
            <a:r>
              <a:rPr dirty="0" smtClean="0" sz="1200" spc="0">
                <a:latin typeface="Century Gothic"/>
                <a:cs typeface="Century Gothic"/>
              </a:rPr>
              <a:t> т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кими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г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ми;</a:t>
            </a:r>
            <a:endParaRPr sz="1200">
              <a:latin typeface="Century Gothic"/>
              <a:cs typeface="Century Gothic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200">
                <a:latin typeface="Century Gothic"/>
                <a:cs typeface="Century Gothic"/>
              </a:rPr>
              <a:t>кул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урн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-</a:t>
            </a:r>
            <a:r>
              <a:rPr dirty="0" smtClean="0" sz="1200" spc="0">
                <a:latin typeface="Century Gothic"/>
                <a:cs typeface="Century Gothic"/>
              </a:rPr>
              <a:t>про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ит</a:t>
            </a:r>
            <a:r>
              <a:rPr dirty="0" smtClean="0" sz="1200" spc="-1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л</a:t>
            </a:r>
            <a:r>
              <a:rPr dirty="0" smtClean="0" sz="1200" spc="-15">
                <a:latin typeface="Century Gothic"/>
                <a:cs typeface="Century Gothic"/>
              </a:rPr>
              <a:t>ь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-3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ь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-40">
                <a:latin typeface="Century Gothic"/>
                <a:cs typeface="Century Gothic"/>
              </a:rPr>
              <a:t>(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15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ом ч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ле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я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ь</a:t>
            </a:r>
            <a:endParaRPr sz="1200">
              <a:latin typeface="Century Gothic"/>
              <a:cs typeface="Century Gothic"/>
            </a:endParaRPr>
          </a:p>
          <a:p>
            <a:pPr marL="299085" marR="128905">
              <a:lnSpc>
                <a:spcPct val="100000"/>
              </a:lnSpc>
            </a:pPr>
            <a:r>
              <a:rPr dirty="0" smtClean="0" sz="1200">
                <a:latin typeface="Century Gothic"/>
                <a:cs typeface="Century Gothic"/>
              </a:rPr>
              <a:t>ча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тн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х му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иот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к,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архи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ш</a:t>
            </a:r>
            <a:r>
              <a:rPr dirty="0" smtClean="0" sz="1200" spc="0">
                <a:latin typeface="Century Gothic"/>
                <a:cs typeface="Century Gothic"/>
              </a:rPr>
              <a:t>ко</a:t>
            </a:r>
            <a:r>
              <a:rPr dirty="0" smtClean="0" sz="1200" spc="3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-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ту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ий,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орч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ких</a:t>
            </a:r>
            <a:r>
              <a:rPr dirty="0" smtClean="0" sz="1200" spc="0">
                <a:latin typeface="Century Gothic"/>
                <a:cs typeface="Century Gothic"/>
              </a:rPr>
              <a:t> ма</a:t>
            </a:r>
            <a:r>
              <a:rPr dirty="0" smtClean="0" sz="1200" spc="-15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5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ких,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-15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от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ких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 зоо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огич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ких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ом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ку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тур</a:t>
            </a:r>
            <a:r>
              <a:rPr dirty="0" smtClean="0" sz="1200" spc="5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омов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ного 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40">
                <a:latin typeface="Century Gothic"/>
                <a:cs typeface="Century Gothic"/>
              </a:rPr>
              <a:t>)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6646" y="4227271"/>
            <a:ext cx="963930" cy="2038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25" b="1">
                <a:latin typeface="Calibri"/>
                <a:cs typeface="Calibri"/>
              </a:rPr>
              <a:t>х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ов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98142" y="4180332"/>
            <a:ext cx="850900" cy="3867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-15" b="1">
                <a:latin typeface="Calibri"/>
                <a:cs typeface="Calibri"/>
              </a:rPr>
              <a:t>ч</a:t>
            </a:r>
            <a:r>
              <a:rPr dirty="0" smtClean="0" sz="1200" spc="0" b="1">
                <a:latin typeface="Calibri"/>
                <a:cs typeface="Calibri"/>
              </a:rPr>
              <a:t>ис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ой</a:t>
            </a:r>
            <a:endParaRPr sz="1200">
              <a:latin typeface="Calibri"/>
              <a:cs typeface="Calibri"/>
            </a:endParaRPr>
          </a:p>
          <a:p>
            <a:pPr algn="ctr" marR="0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ри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772143" y="4806695"/>
            <a:ext cx="350520" cy="262128"/>
          </a:xfrm>
          <a:custGeom>
            <a:avLst/>
            <a:gdLst/>
            <a:ahLst/>
            <a:cxnLst/>
            <a:rect l="l" t="t" r="r" b="b"/>
            <a:pathLst>
              <a:path w="350520" h="262127">
                <a:moveTo>
                  <a:pt x="219455" y="0"/>
                </a:moveTo>
                <a:lnTo>
                  <a:pt x="219455" y="65531"/>
                </a:lnTo>
                <a:lnTo>
                  <a:pt x="0" y="65531"/>
                </a:lnTo>
                <a:lnTo>
                  <a:pt x="0" y="196595"/>
                </a:lnTo>
                <a:lnTo>
                  <a:pt x="219455" y="196595"/>
                </a:lnTo>
                <a:lnTo>
                  <a:pt x="219455" y="262127"/>
                </a:lnTo>
                <a:lnTo>
                  <a:pt x="350520" y="131063"/>
                </a:lnTo>
                <a:lnTo>
                  <a:pt x="219455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844039" y="3139439"/>
            <a:ext cx="924902" cy="9279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1871472" y="3166872"/>
            <a:ext cx="420623" cy="822934"/>
          </a:xfrm>
          <a:custGeom>
            <a:avLst/>
            <a:gdLst/>
            <a:ahLst/>
            <a:cxnLst/>
            <a:rect l="l" t="t" r="r" b="b"/>
            <a:pathLst>
              <a:path w="420623" h="822934">
                <a:moveTo>
                  <a:pt x="420623" y="0"/>
                </a:moveTo>
                <a:lnTo>
                  <a:pt x="352868" y="5314"/>
                </a:lnTo>
                <a:lnTo>
                  <a:pt x="288548" y="20705"/>
                </a:lnTo>
                <a:lnTo>
                  <a:pt x="228516" y="45345"/>
                </a:lnTo>
                <a:lnTo>
                  <a:pt x="173626" y="78406"/>
                </a:lnTo>
                <a:lnTo>
                  <a:pt x="124729" y="119062"/>
                </a:lnTo>
                <a:lnTo>
                  <a:pt x="82680" y="166484"/>
                </a:lnTo>
                <a:lnTo>
                  <a:pt x="48329" y="219846"/>
                </a:lnTo>
                <a:lnTo>
                  <a:pt x="22530" y="278318"/>
                </a:lnTo>
                <a:lnTo>
                  <a:pt x="6136" y="341075"/>
                </a:lnTo>
                <a:lnTo>
                  <a:pt x="0" y="407288"/>
                </a:lnTo>
                <a:lnTo>
                  <a:pt x="1053" y="441043"/>
                </a:lnTo>
                <a:lnTo>
                  <a:pt x="11220" y="506276"/>
                </a:lnTo>
                <a:lnTo>
                  <a:pt x="31418" y="567759"/>
                </a:lnTo>
                <a:lnTo>
                  <a:pt x="60793" y="624637"/>
                </a:lnTo>
                <a:lnTo>
                  <a:pt x="98489" y="676054"/>
                </a:lnTo>
                <a:lnTo>
                  <a:pt x="143649" y="721151"/>
                </a:lnTo>
                <a:lnTo>
                  <a:pt x="195419" y="759074"/>
                </a:lnTo>
                <a:lnTo>
                  <a:pt x="252942" y="788965"/>
                </a:lnTo>
                <a:lnTo>
                  <a:pt x="315363" y="809968"/>
                </a:lnTo>
                <a:lnTo>
                  <a:pt x="381826" y="821227"/>
                </a:lnTo>
                <a:lnTo>
                  <a:pt x="416305" y="822934"/>
                </a:lnTo>
                <a:lnTo>
                  <a:pt x="420623" y="0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336292" y="3230879"/>
            <a:ext cx="355091" cy="694944"/>
          </a:xfrm>
          <a:custGeom>
            <a:avLst/>
            <a:gdLst/>
            <a:ahLst/>
            <a:cxnLst/>
            <a:rect l="l" t="t" r="r" b="b"/>
            <a:pathLst>
              <a:path w="355091" h="694944">
                <a:moveTo>
                  <a:pt x="3556" y="0"/>
                </a:moveTo>
                <a:lnTo>
                  <a:pt x="0" y="694944"/>
                </a:lnTo>
                <a:lnTo>
                  <a:pt x="28916" y="693807"/>
                </a:lnTo>
                <a:lnTo>
                  <a:pt x="57197" y="690457"/>
                </a:lnTo>
                <a:lnTo>
                  <a:pt x="111495" y="677464"/>
                </a:lnTo>
                <a:lnTo>
                  <a:pt x="162174" y="656662"/>
                </a:lnTo>
                <a:lnTo>
                  <a:pt x="208513" y="628749"/>
                </a:lnTo>
                <a:lnTo>
                  <a:pt x="249793" y="594423"/>
                </a:lnTo>
                <a:lnTo>
                  <a:pt x="285292" y="554382"/>
                </a:lnTo>
                <a:lnTo>
                  <a:pt x="314292" y="509324"/>
                </a:lnTo>
                <a:lnTo>
                  <a:pt x="336072" y="459947"/>
                </a:lnTo>
                <a:lnTo>
                  <a:pt x="349912" y="406949"/>
                </a:lnTo>
                <a:lnTo>
                  <a:pt x="355091" y="351028"/>
                </a:lnTo>
                <a:lnTo>
                  <a:pt x="354216" y="322519"/>
                </a:lnTo>
                <a:lnTo>
                  <a:pt x="345654" y="267429"/>
                </a:lnTo>
                <a:lnTo>
                  <a:pt x="328614" y="215509"/>
                </a:lnTo>
                <a:lnTo>
                  <a:pt x="303819" y="167480"/>
                </a:lnTo>
                <a:lnTo>
                  <a:pt x="271991" y="124066"/>
                </a:lnTo>
                <a:lnTo>
                  <a:pt x="233854" y="85986"/>
                </a:lnTo>
                <a:lnTo>
                  <a:pt x="190132" y="53964"/>
                </a:lnTo>
                <a:lnTo>
                  <a:pt x="141547" y="28719"/>
                </a:lnTo>
                <a:lnTo>
                  <a:pt x="88822" y="10975"/>
                </a:lnTo>
                <a:lnTo>
                  <a:pt x="32681" y="1452"/>
                </a:lnTo>
                <a:lnTo>
                  <a:pt x="3556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98704" y="320039"/>
            <a:ext cx="1316736" cy="3261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1499616" y="124967"/>
            <a:ext cx="1600199" cy="7284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94708" y="622045"/>
            <a:ext cx="3703954" cy="3467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spc="5" b="1">
                <a:latin typeface="Calibri"/>
                <a:cs typeface="Calibri"/>
              </a:rPr>
              <a:t>С</a:t>
            </a:r>
            <a:r>
              <a:rPr dirty="0" smtClean="0" sz="2100" spc="-10" b="1">
                <a:latin typeface="Calibri"/>
                <a:cs typeface="Calibri"/>
              </a:rPr>
              <a:t>о</a:t>
            </a:r>
            <a:r>
              <a:rPr dirty="0" smtClean="0" sz="2100" spc="-15" b="1">
                <a:latin typeface="Calibri"/>
                <a:cs typeface="Calibri"/>
              </a:rPr>
              <a:t>ц</a:t>
            </a:r>
            <a:r>
              <a:rPr dirty="0" smtClean="0" sz="2100" spc="0" b="1">
                <a:latin typeface="Calibri"/>
                <a:cs typeface="Calibri"/>
              </a:rPr>
              <a:t>и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5" b="1">
                <a:latin typeface="Calibri"/>
                <a:cs typeface="Calibri"/>
              </a:rPr>
              <a:t>ь</a:t>
            </a:r>
            <a:r>
              <a:rPr dirty="0" smtClean="0" sz="2100" spc="0" b="1">
                <a:latin typeface="Calibri"/>
                <a:cs typeface="Calibri"/>
              </a:rPr>
              <a:t>н</a:t>
            </a:r>
            <a:r>
              <a:rPr dirty="0" smtClean="0" sz="2100" spc="5" b="1">
                <a:latin typeface="Calibri"/>
                <a:cs typeface="Calibri"/>
              </a:rPr>
              <a:t>ы</a:t>
            </a:r>
            <a:r>
              <a:rPr dirty="0" smtClean="0" sz="2100" spc="0" b="1">
                <a:latin typeface="Calibri"/>
                <a:cs typeface="Calibri"/>
              </a:rPr>
              <a:t>й</a:t>
            </a:r>
            <a:r>
              <a:rPr dirty="0" smtClean="0" sz="2100" spc="6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пр</a:t>
            </a:r>
            <a:r>
              <a:rPr dirty="0" smtClean="0" sz="2100" spc="-4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дп</a:t>
            </a:r>
            <a:r>
              <a:rPr dirty="0" smtClean="0" sz="2100" spc="-15" b="1">
                <a:latin typeface="Calibri"/>
                <a:cs typeface="Calibri"/>
              </a:rPr>
              <a:t>р</a:t>
            </a:r>
            <a:r>
              <a:rPr dirty="0" smtClean="0" sz="2100" spc="0" b="1">
                <a:latin typeface="Calibri"/>
                <a:cs typeface="Calibri"/>
              </a:rPr>
              <a:t>иним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35" b="1">
                <a:latin typeface="Calibri"/>
                <a:cs typeface="Calibri"/>
              </a:rPr>
              <a:t>т</a:t>
            </a:r>
            <a:r>
              <a:rPr dirty="0" smtClean="0" sz="2100" spc="-30" b="1">
                <a:latin typeface="Calibri"/>
                <a:cs typeface="Calibri"/>
              </a:rPr>
              <a:t>е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0" b="1">
                <a:latin typeface="Calibri"/>
                <a:cs typeface="Calibri"/>
              </a:rPr>
              <a:t>ь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0415" y="2255519"/>
            <a:ext cx="1449197" cy="15467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307886" y="2282951"/>
            <a:ext cx="690333" cy="1441704"/>
          </a:xfrm>
          <a:custGeom>
            <a:avLst/>
            <a:gdLst/>
            <a:ahLst/>
            <a:cxnLst/>
            <a:rect l="l" t="t" r="r" b="b"/>
            <a:pathLst>
              <a:path w="690333" h="1441703">
                <a:moveTo>
                  <a:pt x="690333" y="0"/>
                </a:moveTo>
                <a:lnTo>
                  <a:pt x="634138" y="2354"/>
                </a:lnTo>
                <a:lnTo>
                  <a:pt x="579174" y="9299"/>
                </a:lnTo>
                <a:lnTo>
                  <a:pt x="525618" y="20652"/>
                </a:lnTo>
                <a:lnTo>
                  <a:pt x="473644" y="36232"/>
                </a:lnTo>
                <a:lnTo>
                  <a:pt x="423427" y="55860"/>
                </a:lnTo>
                <a:lnTo>
                  <a:pt x="375143" y="79353"/>
                </a:lnTo>
                <a:lnTo>
                  <a:pt x="328966" y="106533"/>
                </a:lnTo>
                <a:lnTo>
                  <a:pt x="285070" y="137216"/>
                </a:lnTo>
                <a:lnTo>
                  <a:pt x="243632" y="171224"/>
                </a:lnTo>
                <a:lnTo>
                  <a:pt x="204825" y="208375"/>
                </a:lnTo>
                <a:lnTo>
                  <a:pt x="168825" y="248488"/>
                </a:lnTo>
                <a:lnTo>
                  <a:pt x="135807" y="291382"/>
                </a:lnTo>
                <a:lnTo>
                  <a:pt x="105946" y="336877"/>
                </a:lnTo>
                <a:lnTo>
                  <a:pt x="79417" y="384792"/>
                </a:lnTo>
                <a:lnTo>
                  <a:pt x="56393" y="434947"/>
                </a:lnTo>
                <a:lnTo>
                  <a:pt x="37052" y="487159"/>
                </a:lnTo>
                <a:lnTo>
                  <a:pt x="21567" y="541249"/>
                </a:lnTo>
                <a:lnTo>
                  <a:pt x="10113" y="597036"/>
                </a:lnTo>
                <a:lnTo>
                  <a:pt x="2866" y="654339"/>
                </a:lnTo>
                <a:lnTo>
                  <a:pt x="0" y="712978"/>
                </a:lnTo>
                <a:lnTo>
                  <a:pt x="1673" y="772129"/>
                </a:lnTo>
                <a:lnTo>
                  <a:pt x="7818" y="830014"/>
                </a:lnTo>
                <a:lnTo>
                  <a:pt x="18260" y="886447"/>
                </a:lnTo>
                <a:lnTo>
                  <a:pt x="32822" y="941238"/>
                </a:lnTo>
                <a:lnTo>
                  <a:pt x="51329" y="994201"/>
                </a:lnTo>
                <a:lnTo>
                  <a:pt x="73605" y="1045148"/>
                </a:lnTo>
                <a:lnTo>
                  <a:pt x="99475" y="1093892"/>
                </a:lnTo>
                <a:lnTo>
                  <a:pt x="128762" y="1140244"/>
                </a:lnTo>
                <a:lnTo>
                  <a:pt x="161291" y="1184018"/>
                </a:lnTo>
                <a:lnTo>
                  <a:pt x="196886" y="1225026"/>
                </a:lnTo>
                <a:lnTo>
                  <a:pt x="235372" y="1263080"/>
                </a:lnTo>
                <a:lnTo>
                  <a:pt x="276573" y="1297992"/>
                </a:lnTo>
                <a:lnTo>
                  <a:pt x="320312" y="1329576"/>
                </a:lnTo>
                <a:lnTo>
                  <a:pt x="366416" y="1357644"/>
                </a:lnTo>
                <a:lnTo>
                  <a:pt x="414707" y="1382008"/>
                </a:lnTo>
                <a:lnTo>
                  <a:pt x="465010" y="1402480"/>
                </a:lnTo>
                <a:lnTo>
                  <a:pt x="517149" y="1418873"/>
                </a:lnTo>
                <a:lnTo>
                  <a:pt x="570949" y="1431000"/>
                </a:lnTo>
                <a:lnTo>
                  <a:pt x="626234" y="1438672"/>
                </a:lnTo>
                <a:lnTo>
                  <a:pt x="682828" y="1441704"/>
                </a:lnTo>
                <a:lnTo>
                  <a:pt x="690333" y="0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069847" y="2395727"/>
            <a:ext cx="582168" cy="1216152"/>
          </a:xfrm>
          <a:custGeom>
            <a:avLst/>
            <a:gdLst/>
            <a:ahLst/>
            <a:cxnLst/>
            <a:rect l="l" t="t" r="r" b="b"/>
            <a:pathLst>
              <a:path w="582168" h="1216152">
                <a:moveTo>
                  <a:pt x="6337" y="0"/>
                </a:moveTo>
                <a:lnTo>
                  <a:pt x="0" y="1216152"/>
                </a:lnTo>
                <a:lnTo>
                  <a:pt x="47383" y="1214165"/>
                </a:lnTo>
                <a:lnTo>
                  <a:pt x="93727" y="1208308"/>
                </a:lnTo>
                <a:lnTo>
                  <a:pt x="138885" y="1198732"/>
                </a:lnTo>
                <a:lnTo>
                  <a:pt x="182709" y="1185590"/>
                </a:lnTo>
                <a:lnTo>
                  <a:pt x="225051" y="1169034"/>
                </a:lnTo>
                <a:lnTo>
                  <a:pt x="265765" y="1149217"/>
                </a:lnTo>
                <a:lnTo>
                  <a:pt x="304703" y="1126291"/>
                </a:lnTo>
                <a:lnTo>
                  <a:pt x="341717" y="1100409"/>
                </a:lnTo>
                <a:lnTo>
                  <a:pt x="376660" y="1071722"/>
                </a:lnTo>
                <a:lnTo>
                  <a:pt x="409384" y="1040383"/>
                </a:lnTo>
                <a:lnTo>
                  <a:pt x="439742" y="1006546"/>
                </a:lnTo>
                <a:lnTo>
                  <a:pt x="467587" y="970361"/>
                </a:lnTo>
                <a:lnTo>
                  <a:pt x="492771" y="931981"/>
                </a:lnTo>
                <a:lnTo>
                  <a:pt x="515147" y="891560"/>
                </a:lnTo>
                <a:lnTo>
                  <a:pt x="534566" y="849249"/>
                </a:lnTo>
                <a:lnTo>
                  <a:pt x="550883" y="805200"/>
                </a:lnTo>
                <a:lnTo>
                  <a:pt x="563949" y="759566"/>
                </a:lnTo>
                <a:lnTo>
                  <a:pt x="573616" y="712500"/>
                </a:lnTo>
                <a:lnTo>
                  <a:pt x="579738" y="664154"/>
                </a:lnTo>
                <a:lnTo>
                  <a:pt x="582168" y="614679"/>
                </a:lnTo>
                <a:lnTo>
                  <a:pt x="580747" y="564792"/>
                </a:lnTo>
                <a:lnTo>
                  <a:pt x="575557" y="515971"/>
                </a:lnTo>
                <a:lnTo>
                  <a:pt x="566744" y="468376"/>
                </a:lnTo>
                <a:lnTo>
                  <a:pt x="554457" y="422164"/>
                </a:lnTo>
                <a:lnTo>
                  <a:pt x="538844" y="377493"/>
                </a:lnTo>
                <a:lnTo>
                  <a:pt x="520054" y="334522"/>
                </a:lnTo>
                <a:lnTo>
                  <a:pt x="498235" y="293409"/>
                </a:lnTo>
                <a:lnTo>
                  <a:pt x="473534" y="254312"/>
                </a:lnTo>
                <a:lnTo>
                  <a:pt x="446100" y="217390"/>
                </a:lnTo>
                <a:lnTo>
                  <a:pt x="416082" y="182800"/>
                </a:lnTo>
                <a:lnTo>
                  <a:pt x="383627" y="150701"/>
                </a:lnTo>
                <a:lnTo>
                  <a:pt x="348883" y="121251"/>
                </a:lnTo>
                <a:lnTo>
                  <a:pt x="311999" y="94608"/>
                </a:lnTo>
                <a:lnTo>
                  <a:pt x="273124" y="70931"/>
                </a:lnTo>
                <a:lnTo>
                  <a:pt x="232404" y="50377"/>
                </a:lnTo>
                <a:lnTo>
                  <a:pt x="189989" y="33105"/>
                </a:lnTo>
                <a:lnTo>
                  <a:pt x="146027" y="19273"/>
                </a:lnTo>
                <a:lnTo>
                  <a:pt x="100665" y="9039"/>
                </a:lnTo>
                <a:lnTo>
                  <a:pt x="54052" y="2562"/>
                </a:lnTo>
                <a:lnTo>
                  <a:pt x="6337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485769" y="1435861"/>
            <a:ext cx="5396865" cy="24320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94945">
              <a:lnSpc>
                <a:spcPct val="100000"/>
              </a:lnSpc>
            </a:pPr>
            <a:r>
              <a:rPr dirty="0" smtClean="0" sz="1400" spc="-5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С</a:t>
            </a:r>
            <a:r>
              <a:rPr dirty="0" smtClean="0" sz="1400" spc="-25" b="1">
                <a:latin typeface="Calibri"/>
                <a:cs typeface="Calibri"/>
              </a:rPr>
              <a:t>Л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10" b="1">
                <a:latin typeface="Calibri"/>
                <a:cs typeface="Calibri"/>
              </a:rPr>
              <a:t>ИЕ</a:t>
            </a:r>
            <a:r>
              <a:rPr dirty="0" smtClean="0" sz="1400" spc="114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Segoe UI Symbol"/>
                <a:cs typeface="Segoe UI Symbol"/>
              </a:rPr>
              <a:t>4</a:t>
            </a:r>
            <a:endParaRPr sz="1400">
              <a:latin typeface="Segoe UI Symbol"/>
              <a:cs typeface="Segoe UI Symbol"/>
            </a:endParaRPr>
          </a:p>
          <a:p>
            <a:pPr>
              <a:lnSpc>
                <a:spcPts val="800"/>
              </a:lnSpc>
              <a:spcBef>
                <a:spcPts val="38"/>
              </a:spcBef>
            </a:pPr>
            <a:endParaRPr sz="800"/>
          </a:p>
          <a:p>
            <a:pPr algn="just" marL="88265" marR="652780" indent="17780">
              <a:lnSpc>
                <a:spcPct val="100099"/>
              </a:lnSpc>
            </a:pP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5" b="1">
                <a:latin typeface="Calibri"/>
                <a:cs typeface="Calibri"/>
              </a:rPr>
              <a:t>щ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яет</a:t>
            </a:r>
            <a:r>
              <a:rPr dirty="0" smtClean="0" sz="1400" spc="85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0" b="1">
                <a:latin typeface="Calibri"/>
                <a:cs typeface="Calibri"/>
              </a:rPr>
              <a:t>т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5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5" b="1">
                <a:latin typeface="Calibri"/>
                <a:cs typeface="Calibri"/>
              </a:rPr>
              <a:t>ь</a:t>
            </a:r>
            <a:r>
              <a:rPr dirty="0" smtClean="0" sz="1400" spc="-5">
                <a:latin typeface="Segoe UI Symbol"/>
                <a:cs typeface="Segoe UI Symbol"/>
              </a:rPr>
              <a:t>,</a:t>
            </a:r>
            <a:r>
              <a:rPr dirty="0" smtClean="0" sz="1400" spc="-15">
                <a:latin typeface="Segoe UI Symbol"/>
                <a:cs typeface="Segoe UI Symbol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0" b="1">
                <a:latin typeface="Calibri"/>
                <a:cs typeface="Calibri"/>
              </a:rPr>
              <a:t>пра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5" b="1">
                <a:latin typeface="Calibri"/>
                <a:cs typeface="Calibri"/>
              </a:rPr>
              <a:t>ю</a:t>
            </a:r>
            <a:r>
              <a:rPr dirty="0" smtClean="0" sz="1400" spc="60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а</a:t>
            </a:r>
            <a:r>
              <a:rPr dirty="0" smtClean="0" sz="1400" spc="50" b="1">
                <a:latin typeface="Calibri"/>
                <a:cs typeface="Calibri"/>
              </a:rPr>
              <a:t> 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1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35" b="1">
                <a:latin typeface="Calibri"/>
                <a:cs typeface="Calibri"/>
              </a:rPr>
              <a:t>ж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 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бщ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7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1400" spc="-4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0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ез</a:t>
            </a:r>
            <a:r>
              <a:rPr dirty="0" smtClean="0" sz="1400" spc="0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ы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х</a:t>
            </a:r>
            <a:r>
              <a:rPr dirty="0" smtClean="0" sz="1400" spc="9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1400" spc="-4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й</a:t>
            </a:r>
            <a:r>
              <a:rPr dirty="0" smtClean="0" sz="1400" spc="6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5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б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-25" b="1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ю</a:t>
            </a:r>
            <a:r>
              <a:rPr dirty="0" smtClean="0" sz="1400" spc="-35" b="1">
                <a:solidFill>
                  <a:srgbClr val="39B549"/>
                </a:solidFill>
                <a:latin typeface="Calibri"/>
                <a:cs typeface="Calibri"/>
              </a:rPr>
              <a:t>щ</a:t>
            </a:r>
            <a:r>
              <a:rPr dirty="0" smtClean="0" sz="1400" spc="-25" b="1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ю</a:t>
            </a:r>
            <a:r>
              <a:rPr dirty="0" smtClean="0" sz="1400" spc="12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25" b="1">
                <a:solidFill>
                  <a:srgbClr val="39B549"/>
                </a:solidFill>
                <a:latin typeface="Calibri"/>
                <a:cs typeface="Calibri"/>
              </a:rPr>
              <a:t>ш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ю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ы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х</a:t>
            </a:r>
            <a:r>
              <a:rPr dirty="0" smtClean="0" sz="1400" spc="8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35" b="1">
                <a:solidFill>
                  <a:srgbClr val="39B549"/>
                </a:solidFill>
                <a:latin typeface="Calibri"/>
                <a:cs typeface="Calibri"/>
              </a:rPr>
              <a:t>б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1400" spc="8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б</a:t>
            </a:r>
            <a:r>
              <a:rPr dirty="0" smtClean="0" sz="1400" spc="-10" b="1">
                <a:latin typeface="Calibri"/>
                <a:cs typeface="Calibri"/>
              </a:rPr>
              <a:t>щ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0" b="1">
                <a:latin typeface="Calibri"/>
                <a:cs typeface="Calibri"/>
              </a:rPr>
              <a:t>а</a:t>
            </a:r>
            <a:r>
              <a:rPr dirty="0" smtClean="0" sz="1400" spc="-5">
                <a:latin typeface="Segoe UI Symbol"/>
                <a:cs typeface="Segoe UI Symbol"/>
              </a:rPr>
              <a:t>:</a:t>
            </a:r>
            <a:endParaRPr sz="1400">
              <a:latin typeface="Segoe UI Symbol"/>
              <a:cs typeface="Segoe UI Symbol"/>
            </a:endParaRPr>
          </a:p>
          <a:p>
            <a:pPr>
              <a:lnSpc>
                <a:spcPts val="1400"/>
              </a:lnSpc>
              <a:spcBef>
                <a:spcPts val="20"/>
              </a:spcBef>
            </a:pPr>
            <a:endParaRPr sz="1400"/>
          </a:p>
          <a:p>
            <a:pPr marL="195580" marR="558800" indent="-182880">
              <a:lnSpc>
                <a:spcPct val="100099"/>
              </a:lnSpc>
              <a:buFont typeface="Wingdings"/>
              <a:buChar char=""/>
              <a:tabLst>
                <a:tab pos="195580" algn="l"/>
              </a:tabLst>
            </a:pP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я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ть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10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з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ю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уг,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напр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н</a:t>
            </a:r>
            <a:r>
              <a:rPr dirty="0" smtClean="0" sz="1200" spc="10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х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на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з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итие</a:t>
            </a:r>
            <a:r>
              <a:rPr dirty="0" smtClean="0" sz="1200" spc="0">
                <a:latin typeface="Century Gothic"/>
                <a:cs typeface="Century Gothic"/>
              </a:rPr>
              <a:t> м</a:t>
            </a:r>
            <a:r>
              <a:rPr dirty="0" smtClean="0" sz="1200" spc="15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ж</a:t>
            </a:r>
            <a:r>
              <a:rPr dirty="0" smtClean="0" sz="1200" spc="0">
                <a:latin typeface="Century Gothic"/>
                <a:cs typeface="Century Gothic"/>
              </a:rPr>
              <a:t>на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на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го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тру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а,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хран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защиту</a:t>
            </a:r>
            <a:r>
              <a:rPr dirty="0" smtClean="0" sz="1200" spc="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ам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б</a:t>
            </a:r>
            <a:r>
              <a:rPr dirty="0" smtClean="0" sz="1200" spc="10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тн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ти,</a:t>
            </a:r>
            <a:r>
              <a:rPr dirty="0" smtClean="0" sz="1200" spc="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тур</a:t>
            </a:r>
            <a:r>
              <a:rPr dirty="0" smtClean="0" sz="1200" spc="10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10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тра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й</a:t>
            </a:r>
            <a:r>
              <a:rPr dirty="0" smtClean="0" sz="1200" spc="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нар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10">
                <a:latin typeface="Century Gothic"/>
                <a:cs typeface="Century Gothic"/>
              </a:rPr>
              <a:t>Р</a:t>
            </a:r>
            <a:r>
              <a:rPr dirty="0" smtClean="0" sz="1200" spc="10">
                <a:latin typeface="Century Gothic"/>
                <a:cs typeface="Century Gothic"/>
              </a:rPr>
              <a:t>Ф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195580" indent="-182880">
              <a:lnSpc>
                <a:spcPct val="100000"/>
              </a:lnSpc>
              <a:buFont typeface="Wingdings"/>
              <a:buChar char=""/>
              <a:tabLst>
                <a:tab pos="195580" algn="l"/>
              </a:tabLst>
            </a:pP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10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ри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ич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ких</a:t>
            </a:r>
            <a:r>
              <a:rPr dirty="0" smtClean="0" sz="1200" spc="-4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ча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10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х</a:t>
            </a:r>
            <a:r>
              <a:rPr dirty="0" smtClean="0" sz="1200" spc="-2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из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аний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кн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15">
                <a:latin typeface="Century Gothic"/>
                <a:cs typeface="Century Gothic"/>
              </a:rPr>
              <a:t>ж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й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пр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ук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ии,</a:t>
            </a:r>
            <a:endParaRPr sz="1200">
              <a:latin typeface="Century Gothic"/>
              <a:cs typeface="Century Gothic"/>
            </a:endParaRPr>
          </a:p>
          <a:p>
            <a:pPr marL="195580">
              <a:lnSpc>
                <a:spcPct val="100000"/>
              </a:lnSpc>
            </a:pP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0">
                <a:latin typeface="Century Gothic"/>
                <a:cs typeface="Century Gothic"/>
              </a:rPr>
              <a:t>ан</a:t>
            </a:r>
            <a:r>
              <a:rPr dirty="0" smtClean="0" sz="1200" spc="5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й</a:t>
            </a:r>
            <a:r>
              <a:rPr dirty="0" smtClean="0" sz="1200" spc="3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разо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ан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м,</a:t>
            </a:r>
            <a:r>
              <a:rPr dirty="0" smtClean="0" sz="1200" spc="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наук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й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тур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й</a:t>
            </a:r>
            <a:r>
              <a:rPr dirty="0" smtClean="0" sz="1200" spc="0">
                <a:latin typeface="Century Gothic"/>
                <a:cs typeface="Century Gothic"/>
              </a:rPr>
              <a:t>;</a:t>
            </a:r>
            <a:endParaRPr sz="1200">
              <a:latin typeface="Century Gothic"/>
              <a:cs typeface="Century Gothic"/>
            </a:endParaRPr>
          </a:p>
          <a:p>
            <a:pPr marL="195580" marR="12700" indent="-182880">
              <a:lnSpc>
                <a:spcPts val="1440"/>
              </a:lnSpc>
              <a:spcBef>
                <a:spcPts val="45"/>
              </a:spcBef>
              <a:buFont typeface="Wingdings"/>
              <a:buChar char=""/>
              <a:tabLst>
                <a:tab pos="195580" algn="l"/>
              </a:tabLst>
            </a:pP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-5">
                <a:latin typeface="Century Gothic"/>
                <a:cs typeface="Century Gothic"/>
              </a:rPr>
              <a:t>т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ть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по</a:t>
            </a:r>
            <a:r>
              <a:rPr dirty="0" smtClean="0" sz="1200" spc="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за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кн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-10">
                <a:latin typeface="Century Gothic"/>
                <a:cs typeface="Century Gothic"/>
              </a:rPr>
              <a:t>ж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й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пр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я</a:t>
            </a:r>
            <a:r>
              <a:rPr dirty="0" smtClean="0" sz="1200" spc="25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й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ю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5">
                <a:latin typeface="Century Gothic"/>
                <a:cs typeface="Century Gothic"/>
              </a:rPr>
              <a:t>ш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а,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у</a:t>
            </a:r>
            <a:r>
              <a:rPr dirty="0" smtClean="0" sz="1200" spc="0">
                <a:latin typeface="Century Gothic"/>
                <a:cs typeface="Century Gothic"/>
              </a:rPr>
              <a:t>ч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б</a:t>
            </a:r>
            <a:r>
              <a:rPr dirty="0" smtClean="0" sz="1200" spc="0">
                <a:latin typeface="Century Gothic"/>
                <a:cs typeface="Century Gothic"/>
              </a:rPr>
              <a:t>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й</a:t>
            </a:r>
            <a:r>
              <a:rPr dirty="0" smtClean="0" sz="1200" spc="0">
                <a:latin typeface="Century Gothic"/>
                <a:cs typeface="Century Gothic"/>
              </a:rPr>
              <a:t>,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пр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тит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10">
                <a:latin typeface="Century Gothic"/>
                <a:cs typeface="Century Gothic"/>
              </a:rPr>
              <a:t>ь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й</a:t>
            </a:r>
            <a:r>
              <a:rPr dirty="0" smtClean="0" sz="1200" spc="-4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пра</a:t>
            </a:r>
            <a:r>
              <a:rPr dirty="0" smtClean="0" sz="1200" spc="-10">
                <a:latin typeface="Century Gothic"/>
                <a:cs typeface="Century Gothic"/>
              </a:rPr>
              <a:t>в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чн</a:t>
            </a:r>
            <a:r>
              <a:rPr dirty="0" smtClean="0" sz="1200" spc="5">
                <a:latin typeface="Century Gothic"/>
                <a:cs typeface="Century Gothic"/>
              </a:rPr>
              <a:t>о</a:t>
            </a:r>
            <a:r>
              <a:rPr dirty="0" smtClean="0" sz="1200" spc="0">
                <a:latin typeface="Century Gothic"/>
                <a:cs typeface="Century Gothic"/>
              </a:rPr>
              <a:t>й</a:t>
            </a:r>
            <a:r>
              <a:rPr dirty="0" smtClean="0" sz="1200" spc="10">
                <a:latin typeface="Century Gothic"/>
                <a:cs typeface="Century Gothic"/>
              </a:rPr>
              <a:t> 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ратур</a:t>
            </a:r>
            <a:r>
              <a:rPr dirty="0" smtClean="0" sz="1200" spc="10">
                <a:latin typeface="Century Gothic"/>
                <a:cs typeface="Century Gothic"/>
              </a:rPr>
              <a:t>ы</a:t>
            </a:r>
            <a:r>
              <a:rPr dirty="0" smtClean="0" sz="1200" spc="0">
                <a:latin typeface="Century Gothic"/>
                <a:cs typeface="Century Gothic"/>
              </a:rPr>
              <a:t>.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2211" y="4447641"/>
            <a:ext cx="2352675" cy="2038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-5" b="1">
                <a:latin typeface="Calibri"/>
                <a:cs typeface="Calibri"/>
              </a:rPr>
              <a:t>З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пр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-30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у</a:t>
            </a:r>
            <a:r>
              <a:rPr dirty="0" smtClean="0" sz="1200" spc="-15" b="1">
                <a:latin typeface="Calibri"/>
                <a:cs typeface="Calibri"/>
              </a:rPr>
              <a:t>щ</a:t>
            </a:r>
            <a:r>
              <a:rPr dirty="0" smtClean="0" sz="1200" spc="0" b="1">
                <a:latin typeface="Calibri"/>
                <a:cs typeface="Calibri"/>
              </a:rPr>
              <a:t>ий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ар</a:t>
            </a:r>
            <a:r>
              <a:rPr dirty="0" smtClean="0" sz="1200" spc="-5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й</a:t>
            </a:r>
            <a:r>
              <a:rPr dirty="0" smtClean="0" sz="1200" spc="2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г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>
                <a:latin typeface="Segoe UI Symbol"/>
                <a:cs typeface="Segoe UI Symbol"/>
              </a:rPr>
              <a:t>!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0440" y="3891686"/>
            <a:ext cx="963930" cy="2032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25" b="1">
                <a:latin typeface="Calibri"/>
                <a:cs typeface="Calibri"/>
              </a:rPr>
              <a:t>х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0" b="1">
                <a:latin typeface="Calibri"/>
                <a:cs typeface="Calibri"/>
              </a:rPr>
              <a:t>дов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64842" y="3915460"/>
            <a:ext cx="850900" cy="3867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-10" b="1">
                <a:latin typeface="Calibri"/>
                <a:cs typeface="Calibri"/>
              </a:rPr>
              <a:t>ч</a:t>
            </a:r>
            <a:r>
              <a:rPr dirty="0" smtClean="0" sz="1200" spc="0" b="1">
                <a:latin typeface="Calibri"/>
                <a:cs typeface="Calibri"/>
              </a:rPr>
              <a:t>ис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ой</a:t>
            </a:r>
            <a:endParaRPr sz="1200">
              <a:latin typeface="Calibri"/>
              <a:cs typeface="Calibri"/>
            </a:endParaRPr>
          </a:p>
          <a:p>
            <a:pPr algn="ctr" marL="0">
              <a:lnSpc>
                <a:spcPct val="100000"/>
              </a:lnSpc>
            </a:pPr>
            <a:r>
              <a:rPr dirty="0" smtClean="0" sz="1200" b="1">
                <a:latin typeface="Calibri"/>
                <a:cs typeface="Calibri"/>
              </a:rPr>
              <a:t>при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109216" y="2874327"/>
            <a:ext cx="927925" cy="927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136648" y="2901695"/>
            <a:ext cx="422147" cy="822959"/>
          </a:xfrm>
          <a:custGeom>
            <a:avLst/>
            <a:gdLst/>
            <a:ahLst/>
            <a:cxnLst/>
            <a:rect l="l" t="t" r="r" b="b"/>
            <a:pathLst>
              <a:path w="422147" h="822959">
                <a:moveTo>
                  <a:pt x="422147" y="0"/>
                </a:moveTo>
                <a:lnTo>
                  <a:pt x="354133" y="5314"/>
                </a:lnTo>
                <a:lnTo>
                  <a:pt x="289572" y="20705"/>
                </a:lnTo>
                <a:lnTo>
                  <a:pt x="229319" y="45345"/>
                </a:lnTo>
                <a:lnTo>
                  <a:pt x="174229" y="78406"/>
                </a:lnTo>
                <a:lnTo>
                  <a:pt x="125158" y="119062"/>
                </a:lnTo>
                <a:lnTo>
                  <a:pt x="82960" y="166484"/>
                </a:lnTo>
                <a:lnTo>
                  <a:pt x="48490" y="219846"/>
                </a:lnTo>
                <a:lnTo>
                  <a:pt x="22603" y="278318"/>
                </a:lnTo>
                <a:lnTo>
                  <a:pt x="6155" y="341075"/>
                </a:lnTo>
                <a:lnTo>
                  <a:pt x="0" y="407288"/>
                </a:lnTo>
                <a:lnTo>
                  <a:pt x="1059" y="441043"/>
                </a:lnTo>
                <a:lnTo>
                  <a:pt x="11268" y="506279"/>
                </a:lnTo>
                <a:lnTo>
                  <a:pt x="31549" y="567767"/>
                </a:lnTo>
                <a:lnTo>
                  <a:pt x="61040" y="624651"/>
                </a:lnTo>
                <a:lnTo>
                  <a:pt x="98882" y="676073"/>
                </a:lnTo>
                <a:lnTo>
                  <a:pt x="144214" y="721176"/>
                </a:lnTo>
                <a:lnTo>
                  <a:pt x="196175" y="759103"/>
                </a:lnTo>
                <a:lnTo>
                  <a:pt x="253906" y="788997"/>
                </a:lnTo>
                <a:lnTo>
                  <a:pt x="316546" y="810000"/>
                </a:lnTo>
                <a:lnTo>
                  <a:pt x="383235" y="821255"/>
                </a:lnTo>
                <a:lnTo>
                  <a:pt x="417829" y="822959"/>
                </a:lnTo>
                <a:lnTo>
                  <a:pt x="422147" y="0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604516" y="2965703"/>
            <a:ext cx="355091" cy="694944"/>
          </a:xfrm>
          <a:custGeom>
            <a:avLst/>
            <a:gdLst/>
            <a:ahLst/>
            <a:cxnLst/>
            <a:rect l="l" t="t" r="r" b="b"/>
            <a:pathLst>
              <a:path w="355091" h="694944">
                <a:moveTo>
                  <a:pt x="3556" y="0"/>
                </a:moveTo>
                <a:lnTo>
                  <a:pt x="0" y="694944"/>
                </a:lnTo>
                <a:lnTo>
                  <a:pt x="28916" y="693807"/>
                </a:lnTo>
                <a:lnTo>
                  <a:pt x="57197" y="690457"/>
                </a:lnTo>
                <a:lnTo>
                  <a:pt x="111495" y="677464"/>
                </a:lnTo>
                <a:lnTo>
                  <a:pt x="162174" y="656662"/>
                </a:lnTo>
                <a:lnTo>
                  <a:pt x="208513" y="628749"/>
                </a:lnTo>
                <a:lnTo>
                  <a:pt x="249793" y="594423"/>
                </a:lnTo>
                <a:lnTo>
                  <a:pt x="285292" y="554382"/>
                </a:lnTo>
                <a:lnTo>
                  <a:pt x="314292" y="509324"/>
                </a:lnTo>
                <a:lnTo>
                  <a:pt x="336072" y="459947"/>
                </a:lnTo>
                <a:lnTo>
                  <a:pt x="349912" y="406949"/>
                </a:lnTo>
                <a:lnTo>
                  <a:pt x="355091" y="351027"/>
                </a:lnTo>
                <a:lnTo>
                  <a:pt x="354216" y="322519"/>
                </a:lnTo>
                <a:lnTo>
                  <a:pt x="345654" y="267429"/>
                </a:lnTo>
                <a:lnTo>
                  <a:pt x="328614" y="215509"/>
                </a:lnTo>
                <a:lnTo>
                  <a:pt x="303819" y="167480"/>
                </a:lnTo>
                <a:lnTo>
                  <a:pt x="271991" y="124066"/>
                </a:lnTo>
                <a:lnTo>
                  <a:pt x="233854" y="85986"/>
                </a:lnTo>
                <a:lnTo>
                  <a:pt x="190132" y="53964"/>
                </a:lnTo>
                <a:lnTo>
                  <a:pt x="141547" y="28719"/>
                </a:lnTo>
                <a:lnTo>
                  <a:pt x="88822" y="10975"/>
                </a:lnTo>
                <a:lnTo>
                  <a:pt x="32681" y="1452"/>
                </a:lnTo>
                <a:lnTo>
                  <a:pt x="3556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43840" y="283463"/>
            <a:ext cx="1313688" cy="3291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1447800" y="73151"/>
            <a:ext cx="1600200" cy="7284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981455" y="746759"/>
            <a:ext cx="1978152" cy="19781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56994" y="224916"/>
            <a:ext cx="5612765" cy="3308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b="1">
                <a:latin typeface="Arial"/>
                <a:cs typeface="Arial"/>
              </a:rPr>
              <a:t>143</a:t>
            </a:r>
            <a:r>
              <a:rPr dirty="0" smtClean="0" sz="2100" spc="-30" b="1">
                <a:latin typeface="Arial"/>
                <a:cs typeface="Arial"/>
              </a:rPr>
              <a:t> </a:t>
            </a:r>
            <a:r>
              <a:rPr dirty="0" smtClean="0" sz="2100" spc="5" b="1">
                <a:latin typeface="Arial"/>
                <a:cs typeface="Arial"/>
              </a:rPr>
              <a:t>С</a:t>
            </a:r>
            <a:r>
              <a:rPr dirty="0" smtClean="0" sz="2100" spc="0" b="1">
                <a:latin typeface="Arial"/>
                <a:cs typeface="Arial"/>
              </a:rPr>
              <a:t>оциаль</a:t>
            </a:r>
            <a:r>
              <a:rPr dirty="0" smtClean="0" sz="2100" spc="-30" b="1">
                <a:latin typeface="Arial"/>
                <a:cs typeface="Arial"/>
              </a:rPr>
              <a:t>н</a:t>
            </a:r>
            <a:r>
              <a:rPr dirty="0" smtClean="0" sz="2100" spc="0" b="1">
                <a:latin typeface="Arial"/>
                <a:cs typeface="Arial"/>
              </a:rPr>
              <a:t>ых</a:t>
            </a:r>
            <a:r>
              <a:rPr dirty="0" smtClean="0" sz="2100" spc="-35" b="1">
                <a:latin typeface="Arial"/>
                <a:cs typeface="Arial"/>
              </a:rPr>
              <a:t> </a:t>
            </a:r>
            <a:r>
              <a:rPr dirty="0" smtClean="0" sz="2100" spc="0" b="1">
                <a:latin typeface="Arial"/>
                <a:cs typeface="Arial"/>
              </a:rPr>
              <a:t>пр</a:t>
            </a:r>
            <a:r>
              <a:rPr dirty="0" smtClean="0" sz="2100" spc="-25" b="1">
                <a:latin typeface="Arial"/>
                <a:cs typeface="Arial"/>
              </a:rPr>
              <a:t>е</a:t>
            </a:r>
            <a:r>
              <a:rPr dirty="0" smtClean="0" sz="2100" spc="0" b="1">
                <a:latin typeface="Arial"/>
                <a:cs typeface="Arial"/>
              </a:rPr>
              <a:t>дп</a:t>
            </a:r>
            <a:r>
              <a:rPr dirty="0" smtClean="0" sz="2100" spc="-20" b="1">
                <a:latin typeface="Arial"/>
                <a:cs typeface="Arial"/>
              </a:rPr>
              <a:t>р</a:t>
            </a:r>
            <a:r>
              <a:rPr dirty="0" smtClean="0" sz="2100" spc="0" b="1">
                <a:latin typeface="Arial"/>
                <a:cs typeface="Arial"/>
              </a:rPr>
              <a:t>и</a:t>
            </a:r>
            <a:r>
              <a:rPr dirty="0" smtClean="0" sz="2100" spc="-15" b="1">
                <a:latin typeface="Arial"/>
                <a:cs typeface="Arial"/>
              </a:rPr>
              <a:t>я</a:t>
            </a:r>
            <a:r>
              <a:rPr dirty="0" smtClean="0" sz="2100" spc="-55" b="1">
                <a:latin typeface="Arial"/>
                <a:cs typeface="Arial"/>
              </a:rPr>
              <a:t>т</a:t>
            </a:r>
            <a:r>
              <a:rPr dirty="0" smtClean="0" sz="2100" spc="0" b="1">
                <a:latin typeface="Arial"/>
                <a:cs typeface="Arial"/>
              </a:rPr>
              <a:t>ий</a:t>
            </a:r>
            <a:r>
              <a:rPr dirty="0" smtClean="0" sz="2100" spc="-65" b="1">
                <a:latin typeface="Arial"/>
                <a:cs typeface="Arial"/>
              </a:rPr>
              <a:t> </a:t>
            </a:r>
            <a:r>
              <a:rPr dirty="0" smtClean="0" sz="2100" spc="-45" b="1">
                <a:latin typeface="Arial"/>
                <a:cs typeface="Arial"/>
              </a:rPr>
              <a:t>Т</a:t>
            </a:r>
            <a:r>
              <a:rPr dirty="0" smtClean="0" sz="2100" spc="0" b="1">
                <a:latin typeface="Arial"/>
                <a:cs typeface="Arial"/>
              </a:rPr>
              <a:t>а</a:t>
            </a:r>
            <a:r>
              <a:rPr dirty="0" smtClean="0" sz="2100" spc="-50" b="1">
                <a:latin typeface="Arial"/>
                <a:cs typeface="Arial"/>
              </a:rPr>
              <a:t>т</a:t>
            </a:r>
            <a:r>
              <a:rPr dirty="0" smtClean="0" sz="2100" spc="0" b="1">
                <a:latin typeface="Arial"/>
                <a:cs typeface="Arial"/>
              </a:rPr>
              <a:t>арс</a:t>
            </a:r>
            <a:r>
              <a:rPr dirty="0" smtClean="0" sz="2100" spc="-50" b="1">
                <a:latin typeface="Arial"/>
                <a:cs typeface="Arial"/>
              </a:rPr>
              <a:t>т</a:t>
            </a:r>
            <a:r>
              <a:rPr dirty="0" smtClean="0" sz="2100" spc="0" b="1">
                <a:latin typeface="Arial"/>
                <a:cs typeface="Arial"/>
              </a:rPr>
              <a:t>ана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03680" y="1005839"/>
            <a:ext cx="1074420" cy="1943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30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6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с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к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30" b="1">
                <a:solidFill>
                  <a:srgbClr val="39B549"/>
                </a:solidFill>
                <a:latin typeface="Arial"/>
                <a:cs typeface="Arial"/>
              </a:rPr>
              <a:t>с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а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9882" y="1540764"/>
            <a:ext cx="3287395" cy="1943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b="1">
                <a:solidFill>
                  <a:srgbClr val="39B549"/>
                </a:solidFill>
                <a:latin typeface="Arial"/>
                <a:cs typeface="Arial"/>
              </a:rPr>
              <a:t>Яз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r>
              <a:rPr dirty="0" smtClean="0" sz="1200" spc="-30" b="1">
                <a:solidFill>
                  <a:srgbClr val="39B549"/>
                </a:solidFill>
                <a:latin typeface="Arial"/>
                <a:cs typeface="Arial"/>
              </a:rPr>
              <a:t>к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вые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цен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 для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-25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ей</a:t>
            </a:r>
            <a:r>
              <a:rPr dirty="0" smtClean="0" sz="1200" spc="30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-10" b="1">
                <a:solidFill>
                  <a:srgbClr val="39B549"/>
                </a:solidFill>
                <a:latin typeface="Arial"/>
                <a:cs typeface="Arial"/>
              </a:rPr>
              <a:t>п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</a:t>
            </a:r>
            <a:r>
              <a:rPr dirty="0" smtClean="0" sz="1200" spc="-35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-30" b="1">
                <a:solidFill>
                  <a:srgbClr val="39B549"/>
                </a:solidFill>
                <a:latin typeface="Arial"/>
                <a:cs typeface="Arial"/>
              </a:rPr>
              <a:t>к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6266" y="2213482"/>
            <a:ext cx="3759835" cy="1943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Л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25" b="1">
                <a:solidFill>
                  <a:srgbClr val="39B549"/>
                </a:solidFill>
                <a:latin typeface="Arial"/>
                <a:cs typeface="Arial"/>
              </a:rPr>
              <a:t>г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10" b="1">
                <a:solidFill>
                  <a:srgbClr val="39B549"/>
                </a:solidFill>
                <a:latin typeface="Arial"/>
                <a:cs typeface="Arial"/>
              </a:rPr>
              <a:t>п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ич</a:t>
            </a:r>
            <a:r>
              <a:rPr dirty="0" smtClean="0" sz="1200" spc="-25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ск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4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цен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 и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цен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r>
              <a:rPr dirty="0" smtClean="0" sz="1200" spc="2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25" b="1">
                <a:solidFill>
                  <a:srgbClr val="39B549"/>
                </a:solidFill>
                <a:latin typeface="Arial"/>
                <a:cs typeface="Arial"/>
              </a:rPr>
              <a:t>а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з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ия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-25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чи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4116" y="2738373"/>
            <a:ext cx="2875280" cy="1943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b="1">
                <a:solidFill>
                  <a:srgbClr val="39B549"/>
                </a:solidFill>
                <a:latin typeface="Arial"/>
                <a:cs typeface="Arial"/>
              </a:rPr>
              <a:t>На</a:t>
            </a:r>
            <a:r>
              <a:rPr dirty="0" smtClean="0" sz="1200" spc="10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25" b="1">
                <a:solidFill>
                  <a:srgbClr val="39B549"/>
                </a:solidFill>
                <a:latin typeface="Arial"/>
                <a:cs typeface="Arial"/>
              </a:rPr>
              <a:t>х</a:t>
            </a:r>
            <a:r>
              <a:rPr dirty="0" smtClean="0" sz="1200" spc="-45" b="1">
                <a:solidFill>
                  <a:srgbClr val="39B549"/>
                </a:solidFill>
                <a:latin typeface="Arial"/>
                <a:cs typeface="Arial"/>
              </a:rPr>
              <a:t>у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35" b="1">
                <a:solidFill>
                  <a:srgbClr val="39B549"/>
                </a:solidFill>
                <a:latin typeface="Arial"/>
                <a:cs typeface="Arial"/>
              </a:rPr>
              <a:t>ж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2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п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50" b="1">
                <a:solidFill>
                  <a:srgbClr val="39B549"/>
                </a:solidFill>
                <a:latin typeface="Arial"/>
                <a:cs typeface="Arial"/>
              </a:rPr>
              <a:t>м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слы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7274" y="3216528"/>
            <a:ext cx="7618730" cy="16554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649605">
              <a:lnSpc>
                <a:spcPts val="1435"/>
              </a:lnSpc>
            </a:pPr>
            <a:r>
              <a:rPr dirty="0" smtClean="0" sz="1200" spc="30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-25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65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ск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 спо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ив</a:t>
            </a:r>
            <a:r>
              <a:rPr dirty="0" smtClean="0" sz="1200" spc="-10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ые </a:t>
            </a:r>
            <a:r>
              <a:rPr dirty="0" smtClean="0" sz="1200" spc="-70" b="1">
                <a:solidFill>
                  <a:srgbClr val="39B549"/>
                </a:solidFill>
                <a:latin typeface="Arial"/>
                <a:cs typeface="Arial"/>
              </a:rPr>
              <a:t>ш</a:t>
            </a:r>
            <a:r>
              <a:rPr dirty="0" smtClean="0" sz="1200" spc="-30" b="1">
                <a:solidFill>
                  <a:srgbClr val="39B549"/>
                </a:solidFill>
                <a:latin typeface="Arial"/>
                <a:cs typeface="Arial"/>
              </a:rPr>
              <a:t>к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лы</a:t>
            </a:r>
            <a:r>
              <a:rPr dirty="0" smtClean="0" sz="1200" spc="50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 цен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endParaRPr sz="1200">
              <a:latin typeface="Arial"/>
              <a:cs typeface="Arial"/>
            </a:endParaRPr>
          </a:p>
          <a:p>
            <a:pPr marL="4309110">
              <a:lnSpc>
                <a:spcPts val="1210"/>
              </a:lnSpc>
            </a:pPr>
            <a:r>
              <a:rPr dirty="0" smtClean="0" sz="1200" spc="30" b="1">
                <a:solidFill>
                  <a:srgbClr val="39B549"/>
                </a:solidFill>
                <a:latin typeface="Arial"/>
                <a:cs typeface="Arial"/>
              </a:rPr>
              <a:t>Ц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сс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а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ви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ель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й </a:t>
            </a:r>
            <a:r>
              <a:rPr dirty="0" smtClean="0" sz="1200" spc="-50" b="1">
                <a:solidFill>
                  <a:srgbClr val="39B549"/>
                </a:solidFill>
                <a:latin typeface="Arial"/>
                <a:cs typeface="Arial"/>
              </a:rPr>
              <a:t>м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едици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endParaRPr sz="12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38"/>
              </a:spcBef>
            </a:pPr>
            <a:endParaRPr sz="55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</a:pPr>
            <a:r>
              <a:rPr dirty="0" smtClean="0" sz="1200" spc="30" b="1">
                <a:solidFill>
                  <a:srgbClr val="39B549"/>
                </a:solidFill>
                <a:latin typeface="Arial"/>
                <a:cs typeface="Arial"/>
              </a:rPr>
              <a:t>Ц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ен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 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ан</a:t>
            </a:r>
            <a:r>
              <a:rPr dirty="0" smtClean="0" sz="1200" spc="-10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г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25" b="1">
                <a:solidFill>
                  <a:srgbClr val="39B549"/>
                </a:solidFill>
                <a:latin typeface="Arial"/>
                <a:cs typeface="Arial"/>
              </a:rPr>
              <a:t>а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з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ия</a:t>
            </a:r>
            <a:endParaRPr sz="1200">
              <a:latin typeface="Arial"/>
              <a:cs typeface="Arial"/>
            </a:endParaRPr>
          </a:p>
          <a:p>
            <a:pPr algn="r" marR="372110">
              <a:lnSpc>
                <a:spcPts val="1280"/>
              </a:lnSpc>
            </a:pPr>
            <a:r>
              <a:rPr dirty="0" smtClean="0" sz="1200" spc="-3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еаб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ли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аци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4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це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endParaRPr sz="1200">
              <a:latin typeface="Arial"/>
              <a:cs typeface="Arial"/>
            </a:endParaRPr>
          </a:p>
          <a:p>
            <a:pPr>
              <a:lnSpc>
                <a:spcPts val="750"/>
              </a:lnSpc>
              <a:spcBef>
                <a:spcPts val="34"/>
              </a:spcBef>
            </a:pPr>
            <a:endParaRPr sz="750"/>
          </a:p>
          <a:p>
            <a:pPr marL="2047875">
              <a:lnSpc>
                <a:spcPct val="100000"/>
              </a:lnSpc>
            </a:pP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ч</a:t>
            </a:r>
            <a:r>
              <a:rPr dirty="0" smtClean="0" sz="1200" spc="-25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ские</a:t>
            </a:r>
            <a:r>
              <a:rPr dirty="0" smtClean="0" sz="1200" spc="-70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це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r>
              <a:rPr dirty="0" smtClean="0" sz="1200" spc="30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 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с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-45" b="1">
                <a:solidFill>
                  <a:srgbClr val="39B549"/>
                </a:solidFill>
                <a:latin typeface="Arial"/>
                <a:cs typeface="Arial"/>
              </a:rPr>
              <a:t>у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дии</a:t>
            </a:r>
            <a:endParaRPr sz="12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23"/>
              </a:spcBef>
            </a:pPr>
            <a:endParaRPr sz="1300"/>
          </a:p>
          <a:p>
            <a:pPr marL="2667000">
              <a:lnSpc>
                <a:spcPct val="100000"/>
              </a:lnSpc>
            </a:pPr>
            <a:r>
              <a:rPr dirty="0" smtClean="0" sz="1200" b="1">
                <a:solidFill>
                  <a:srgbClr val="39B549"/>
                </a:solidFill>
                <a:latin typeface="Arial"/>
                <a:cs typeface="Arial"/>
              </a:rPr>
              <a:t>П</a:t>
            </a:r>
            <a:r>
              <a:rPr dirty="0" smtClean="0" sz="1200" spc="10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из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 </a:t>
            </a:r>
            <a:r>
              <a:rPr dirty="0" smtClean="0" sz="1200" spc="10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г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а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r>
              <a:rPr dirty="0" smtClean="0" sz="1200" spc="-25" b="1">
                <a:solidFill>
                  <a:srgbClr val="39B549"/>
                </a:solidFill>
                <a:latin typeface="Arial"/>
                <a:cs typeface="Arial"/>
              </a:rPr>
              <a:t>з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ации</a:t>
            </a:r>
            <a:r>
              <a:rPr dirty="0" smtClean="0" sz="1200" spc="-4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 </a:t>
            </a:r>
            <a:r>
              <a:rPr dirty="0" smtClean="0" sz="1200" spc="-35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-45" b="1">
                <a:solidFill>
                  <a:srgbClr val="39B549"/>
                </a:solidFill>
                <a:latin typeface="Arial"/>
                <a:cs typeface="Arial"/>
              </a:rPr>
              <a:t>у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45" b="1">
                <a:solidFill>
                  <a:srgbClr val="39B549"/>
                </a:solidFill>
                <a:latin typeface="Arial"/>
                <a:cs typeface="Arial"/>
              </a:rPr>
              <a:t>у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йс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м</a:t>
            </a:r>
            <a:r>
              <a:rPr dirty="0" smtClean="0" sz="1200" spc="70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алид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91427" y="2158238"/>
            <a:ext cx="481965" cy="1943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М</a:t>
            </a:r>
            <a:r>
              <a:rPr dirty="0" smtClean="0" sz="1200" spc="-45" b="1">
                <a:solidFill>
                  <a:srgbClr val="39B549"/>
                </a:solidFill>
                <a:latin typeface="Arial"/>
                <a:cs typeface="Arial"/>
              </a:rPr>
              <a:t>у</a:t>
            </a:r>
            <a:r>
              <a:rPr dirty="0" smtClean="0" sz="1200" spc="-25" b="1">
                <a:solidFill>
                  <a:srgbClr val="39B549"/>
                </a:solidFill>
                <a:latin typeface="Arial"/>
                <a:cs typeface="Arial"/>
              </a:rPr>
              <a:t>з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16036" y="2403982"/>
            <a:ext cx="579755" cy="1943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а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46550" y="1005839"/>
            <a:ext cx="3474720" cy="1943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30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6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ские 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с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п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ив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20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-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з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ви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ель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лаг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я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03214" y="1474342"/>
            <a:ext cx="2570480" cy="1943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b="1">
                <a:solidFill>
                  <a:srgbClr val="39B549"/>
                </a:solidFill>
                <a:latin typeface="Arial"/>
                <a:cs typeface="Arial"/>
              </a:rPr>
              <a:t>Па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си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а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ля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п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ж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ил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ы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х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л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ю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дей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99126" y="1929129"/>
            <a:ext cx="846455" cy="1943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20" b="1">
                <a:solidFill>
                  <a:srgbClr val="39B549"/>
                </a:solidFill>
                <a:latin typeface="Arial"/>
                <a:cs typeface="Arial"/>
              </a:rPr>
              <a:t>С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а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на</a:t>
            </a:r>
            <a:r>
              <a:rPr dirty="0" smtClean="0" sz="1200" spc="-6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10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10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46421" y="2738373"/>
            <a:ext cx="4134485" cy="1943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b="1">
                <a:solidFill>
                  <a:srgbClr val="39B549"/>
                </a:solidFill>
                <a:latin typeface="Arial"/>
                <a:cs typeface="Arial"/>
              </a:rPr>
              <a:t>П</a:t>
            </a:r>
            <a:r>
              <a:rPr dirty="0" smtClean="0" sz="1200" spc="10" b="1">
                <a:solidFill>
                  <a:srgbClr val="39B549"/>
                </a:solidFill>
                <a:latin typeface="Arial"/>
                <a:cs typeface="Arial"/>
              </a:rPr>
              <a:t>р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из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</a:t>
            </a:r>
            <a:r>
              <a:rPr dirty="0" smtClean="0" sz="1200" spc="-40" b="1">
                <a:solidFill>
                  <a:srgbClr val="39B549"/>
                </a:solidFill>
                <a:latin typeface="Arial"/>
                <a:cs typeface="Arial"/>
              </a:rPr>
              <a:t>т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е</a:t>
            </a:r>
            <a:r>
              <a:rPr dirty="0" smtClean="0" sz="1200" spc="-15" b="1">
                <a:solidFill>
                  <a:srgbClr val="39B549"/>
                </a:solidFill>
                <a:latin typeface="Arial"/>
                <a:cs typeface="Arial"/>
              </a:rPr>
              <a:t>ж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ды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д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ля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и</a:t>
            </a:r>
            <a:r>
              <a:rPr dirty="0" smtClean="0" sz="1200" spc="-5" b="1">
                <a:solidFill>
                  <a:srgbClr val="39B549"/>
                </a:solidFill>
                <a:latin typeface="Arial"/>
                <a:cs typeface="Arial"/>
              </a:rPr>
              <a:t>н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алид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-45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и </a:t>
            </a:r>
            <a:r>
              <a:rPr dirty="0" smtClean="0" sz="1200" spc="5" b="1">
                <a:solidFill>
                  <a:srgbClr val="39B549"/>
                </a:solidFill>
                <a:latin typeface="Arial"/>
                <a:cs typeface="Arial"/>
              </a:rPr>
              <a:t>л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ю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дей</a:t>
            </a:r>
            <a:r>
              <a:rPr dirty="0" smtClean="0" sz="1200" spc="-20" b="1">
                <a:solidFill>
                  <a:srgbClr val="39B549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с О</a:t>
            </a:r>
            <a:r>
              <a:rPr dirty="0" smtClean="0" sz="1200" spc="-30" b="1">
                <a:solidFill>
                  <a:srgbClr val="39B549"/>
                </a:solidFill>
                <a:latin typeface="Arial"/>
                <a:cs typeface="Arial"/>
              </a:rPr>
              <a:t>В</a:t>
            </a:r>
            <a:r>
              <a:rPr dirty="0" smtClean="0" sz="1200" spc="0" b="1">
                <a:solidFill>
                  <a:srgbClr val="39B549"/>
                </a:solidFill>
                <a:latin typeface="Arial"/>
                <a:cs typeface="Arial"/>
              </a:rPr>
              <a:t>З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1450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47522" y="2140717"/>
            <a:ext cx="4133850" cy="109156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2700" marR="12700" indent="-635">
              <a:lnSpc>
                <a:spcPct val="70100"/>
              </a:lnSpc>
            </a:pPr>
            <a:r>
              <a:rPr dirty="0" smtClean="0" sz="3300" spc="10">
                <a:latin typeface="Segoe UI Symbol"/>
                <a:cs typeface="Segoe UI Symbol"/>
              </a:rPr>
              <a:t>2</a:t>
            </a:r>
            <a:r>
              <a:rPr dirty="0" smtClean="0" sz="3300" spc="0">
                <a:latin typeface="Segoe UI Symbol"/>
                <a:cs typeface="Segoe UI Symbol"/>
              </a:rPr>
              <a:t>.</a:t>
            </a:r>
            <a:r>
              <a:rPr dirty="0" smtClean="0" sz="3300" spc="-40">
                <a:latin typeface="Segoe UI Symbol"/>
                <a:cs typeface="Segoe UI Symbol"/>
              </a:rPr>
              <a:t> </a:t>
            </a:r>
            <a:r>
              <a:rPr dirty="0" smtClean="0" sz="3300" spc="0" b="1">
                <a:latin typeface="Calibri"/>
                <a:cs typeface="Calibri"/>
              </a:rPr>
              <a:t>Меры</a:t>
            </a:r>
            <a:r>
              <a:rPr dirty="0" smtClean="0" sz="3300" spc="125" b="1">
                <a:latin typeface="Calibri"/>
                <a:cs typeface="Calibri"/>
              </a:rPr>
              <a:t> </a:t>
            </a:r>
            <a:r>
              <a:rPr dirty="0" smtClean="0" sz="3300" spc="0" b="1">
                <a:latin typeface="Calibri"/>
                <a:cs typeface="Calibri"/>
              </a:rPr>
              <a:t>п</a:t>
            </a:r>
            <a:r>
              <a:rPr dirty="0" smtClean="0" sz="3300" spc="-70" b="1">
                <a:latin typeface="Calibri"/>
                <a:cs typeface="Calibri"/>
              </a:rPr>
              <a:t>о</a:t>
            </a:r>
            <a:r>
              <a:rPr dirty="0" smtClean="0" sz="3300" spc="35" b="1">
                <a:latin typeface="Calibri"/>
                <a:cs typeface="Calibri"/>
              </a:rPr>
              <a:t>д</a:t>
            </a:r>
            <a:r>
              <a:rPr dirty="0" smtClean="0" sz="3300" spc="-30" b="1">
                <a:latin typeface="Calibri"/>
                <a:cs typeface="Calibri"/>
              </a:rPr>
              <a:t>д</a:t>
            </a:r>
            <a:r>
              <a:rPr dirty="0" smtClean="0" sz="3300" spc="0" b="1">
                <a:latin typeface="Calibri"/>
                <a:cs typeface="Calibri"/>
              </a:rPr>
              <a:t>е</a:t>
            </a:r>
            <a:r>
              <a:rPr dirty="0" smtClean="0" sz="3300" spc="-35" b="1">
                <a:latin typeface="Calibri"/>
                <a:cs typeface="Calibri"/>
              </a:rPr>
              <a:t>р</a:t>
            </a:r>
            <a:r>
              <a:rPr dirty="0" smtClean="0" sz="3300" spc="0" b="1">
                <a:latin typeface="Calibri"/>
                <a:cs typeface="Calibri"/>
              </a:rPr>
              <a:t>жки</a:t>
            </a:r>
            <a:r>
              <a:rPr dirty="0" smtClean="0" sz="3300" spc="0" b="1">
                <a:latin typeface="Calibri"/>
                <a:cs typeface="Calibri"/>
              </a:rPr>
              <a:t> со</a:t>
            </a:r>
            <a:r>
              <a:rPr dirty="0" smtClean="0" sz="3300" spc="10" b="1">
                <a:latin typeface="Calibri"/>
                <a:cs typeface="Calibri"/>
              </a:rPr>
              <a:t>ц</a:t>
            </a:r>
            <a:r>
              <a:rPr dirty="0" smtClean="0" sz="3300" spc="0" b="1">
                <a:latin typeface="Calibri"/>
                <a:cs typeface="Calibri"/>
              </a:rPr>
              <a:t>иа</a:t>
            </a:r>
            <a:r>
              <a:rPr dirty="0" smtClean="0" sz="3300" spc="10" b="1">
                <a:latin typeface="Calibri"/>
                <a:cs typeface="Calibri"/>
              </a:rPr>
              <a:t>л</a:t>
            </a:r>
            <a:r>
              <a:rPr dirty="0" smtClean="0" sz="3300" spc="0" b="1">
                <a:latin typeface="Calibri"/>
                <a:cs typeface="Calibri"/>
              </a:rPr>
              <a:t>ь</a:t>
            </a:r>
            <a:r>
              <a:rPr dirty="0" smtClean="0" sz="3300" spc="-10" b="1">
                <a:latin typeface="Calibri"/>
                <a:cs typeface="Calibri"/>
              </a:rPr>
              <a:t>н</a:t>
            </a:r>
            <a:r>
              <a:rPr dirty="0" smtClean="0" sz="3300" spc="0" b="1">
                <a:latin typeface="Calibri"/>
                <a:cs typeface="Calibri"/>
              </a:rPr>
              <a:t>о</a:t>
            </a:r>
            <a:r>
              <a:rPr dirty="0" smtClean="0" sz="3300" spc="-30" b="1">
                <a:latin typeface="Calibri"/>
                <a:cs typeface="Calibri"/>
              </a:rPr>
              <a:t>г</a:t>
            </a:r>
            <a:r>
              <a:rPr dirty="0" smtClean="0" sz="3300" spc="0" b="1">
                <a:latin typeface="Calibri"/>
                <a:cs typeface="Calibri"/>
              </a:rPr>
              <a:t>о</a:t>
            </a:r>
            <a:r>
              <a:rPr dirty="0" smtClean="0" sz="3300" spc="0" b="1">
                <a:latin typeface="Calibri"/>
                <a:cs typeface="Calibri"/>
              </a:rPr>
              <a:t> пр</a:t>
            </a:r>
            <a:r>
              <a:rPr dirty="0" smtClean="0" sz="3300" spc="-50" b="1">
                <a:latin typeface="Calibri"/>
                <a:cs typeface="Calibri"/>
              </a:rPr>
              <a:t>е</a:t>
            </a:r>
            <a:r>
              <a:rPr dirty="0" smtClean="0" sz="3300" spc="0" b="1">
                <a:latin typeface="Calibri"/>
                <a:cs typeface="Calibri"/>
              </a:rPr>
              <a:t>дпринима</a:t>
            </a:r>
            <a:r>
              <a:rPr dirty="0" smtClean="0" sz="3300" spc="-30" b="1">
                <a:latin typeface="Calibri"/>
                <a:cs typeface="Calibri"/>
              </a:rPr>
              <a:t>т</a:t>
            </a:r>
            <a:r>
              <a:rPr dirty="0" smtClean="0" sz="3300" spc="-60" b="1">
                <a:latin typeface="Calibri"/>
                <a:cs typeface="Calibri"/>
              </a:rPr>
              <a:t>е</a:t>
            </a:r>
            <a:r>
              <a:rPr dirty="0" smtClean="0" sz="3300" spc="5" b="1">
                <a:latin typeface="Calibri"/>
                <a:cs typeface="Calibri"/>
              </a:rPr>
              <a:t>л</a:t>
            </a:r>
            <a:r>
              <a:rPr dirty="0" smtClean="0" sz="3300" spc="0" b="1">
                <a:latin typeface="Calibri"/>
                <a:cs typeface="Calibri"/>
              </a:rPr>
              <a:t>ь</a:t>
            </a:r>
            <a:r>
              <a:rPr dirty="0" smtClean="0" sz="3300" spc="-25" b="1">
                <a:latin typeface="Calibri"/>
                <a:cs typeface="Calibri"/>
              </a:rPr>
              <a:t>с</a:t>
            </a:r>
            <a:r>
              <a:rPr dirty="0" smtClean="0" sz="3300" spc="0" b="1">
                <a:latin typeface="Calibri"/>
                <a:cs typeface="Calibri"/>
              </a:rPr>
              <a:t>тва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653" y="165353"/>
            <a:ext cx="3602990" cy="2095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1650"/>
              </a:lnSpc>
            </a:pPr>
            <a:r>
              <a:rPr dirty="0" smtClean="0" sz="1400" spc="-10">
                <a:latin typeface="Century Gothic"/>
                <a:cs typeface="Century Gothic"/>
              </a:rPr>
              <a:t>Ф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де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25">
                <a:latin typeface="Century Gothic"/>
                <a:cs typeface="Century Gothic"/>
              </a:rPr>
              <a:t>ь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ый</a:t>
            </a:r>
            <a:r>
              <a:rPr dirty="0" smtClean="0" sz="1400" spc="2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кон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от</a:t>
            </a:r>
            <a:r>
              <a:rPr dirty="0" smtClean="0" sz="1400" spc="3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24.07.2007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№</a:t>
            </a:r>
            <a:r>
              <a:rPr dirty="0" smtClean="0" sz="1400" spc="-15">
                <a:latin typeface="Century Gothic"/>
                <a:cs typeface="Century Gothic"/>
              </a:rPr>
              <a:t>209</a:t>
            </a:r>
            <a:r>
              <a:rPr dirty="0" smtClean="0" sz="1400" spc="-5">
                <a:latin typeface="Century Gothic"/>
                <a:cs typeface="Century Gothic"/>
              </a:rPr>
              <a:t>-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67171" y="378714"/>
            <a:ext cx="2893695" cy="6369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r" marR="12700">
              <a:lnSpc>
                <a:spcPct val="100000"/>
              </a:lnSpc>
            </a:pPr>
            <a:r>
              <a:rPr dirty="0" smtClean="0" sz="1400" spc="-10">
                <a:latin typeface="Century Gothic"/>
                <a:cs typeface="Century Gothic"/>
              </a:rPr>
              <a:t>Ф</a:t>
            </a:r>
            <a:r>
              <a:rPr dirty="0" smtClean="0" sz="1400" spc="-10">
                <a:latin typeface="Century Gothic"/>
                <a:cs typeface="Century Gothic"/>
              </a:rPr>
              <a:t>З</a:t>
            </a:r>
            <a:endParaRPr sz="1400">
              <a:latin typeface="Century Gothic"/>
              <a:cs typeface="Century Gothic"/>
            </a:endParaRPr>
          </a:p>
          <a:p>
            <a:pPr algn="r" marL="332740" marR="13335" indent="-320040">
              <a:lnSpc>
                <a:spcPct val="100000"/>
              </a:lnSpc>
            </a:pPr>
            <a:r>
              <a:rPr dirty="0" smtClean="0" sz="1400" spc="-30">
                <a:latin typeface="Century Gothic"/>
                <a:cs typeface="Century Gothic"/>
              </a:rPr>
              <a:t>«</a:t>
            </a:r>
            <a:r>
              <a:rPr dirty="0" smtClean="0" sz="1400" spc="-15">
                <a:latin typeface="Century Gothic"/>
                <a:cs typeface="Century Gothic"/>
              </a:rPr>
              <a:t>О</a:t>
            </a:r>
            <a:r>
              <a:rPr dirty="0" smtClean="0" sz="1400" spc="30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10">
                <a:latin typeface="Century Gothic"/>
                <a:cs typeface="Century Gothic"/>
              </a:rPr>
              <a:t>витии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м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лого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дн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го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5">
                <a:latin typeface="Century Gothic"/>
                <a:cs typeface="Century Gothic"/>
              </a:rPr>
              <a:t>м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25">
                <a:latin typeface="Century Gothic"/>
                <a:cs typeface="Century Gothic"/>
              </a:rPr>
              <a:t>ь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ва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в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20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Ф</a:t>
            </a:r>
            <a:r>
              <a:rPr dirty="0" smtClean="0" sz="1400" spc="-10">
                <a:latin typeface="Century Gothic"/>
                <a:cs typeface="Century Gothic"/>
              </a:rPr>
              <a:t>»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343" y="1027175"/>
            <a:ext cx="2340482" cy="20509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326136" y="1664182"/>
            <a:ext cx="1864995" cy="6276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28015" y="1069847"/>
            <a:ext cx="2087880" cy="1798320"/>
          </a:xfrm>
          <a:custGeom>
            <a:avLst/>
            <a:gdLst/>
            <a:ahLst/>
            <a:cxnLst/>
            <a:rect l="l" t="t" r="r" b="b"/>
            <a:pathLst>
              <a:path w="2087880" h="1798320">
                <a:moveTo>
                  <a:pt x="0" y="1798320"/>
                </a:moveTo>
                <a:lnTo>
                  <a:pt x="2087880" y="1798320"/>
                </a:lnTo>
                <a:lnTo>
                  <a:pt x="2087880" y="0"/>
                </a:lnTo>
                <a:lnTo>
                  <a:pt x="0" y="0"/>
                </a:lnTo>
                <a:lnTo>
                  <a:pt x="0" y="1798320"/>
                </a:lnTo>
                <a:close/>
              </a:path>
            </a:pathLst>
          </a:custGeom>
          <a:solidFill>
            <a:srgbClr val="7B7B7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61263" y="1747011"/>
            <a:ext cx="1423670" cy="2349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dirty="0" smtClean="0" sz="1400" spc="-80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400" spc="-65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400" spc="1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dirty="0" smtClean="0" sz="1400" spc="-80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007" y="3041874"/>
            <a:ext cx="2340483" cy="20539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374904" y="3575303"/>
            <a:ext cx="1724787" cy="10512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06679" y="3084575"/>
            <a:ext cx="2087880" cy="1801368"/>
          </a:xfrm>
          <a:custGeom>
            <a:avLst/>
            <a:gdLst/>
            <a:ahLst/>
            <a:cxnLst/>
            <a:rect l="l" t="t" r="r" b="b"/>
            <a:pathLst>
              <a:path w="2087880" h="1801368">
                <a:moveTo>
                  <a:pt x="0" y="1801368"/>
                </a:moveTo>
                <a:lnTo>
                  <a:pt x="2087880" y="1801368"/>
                </a:lnTo>
                <a:lnTo>
                  <a:pt x="2087880" y="0"/>
                </a:lnTo>
                <a:lnTo>
                  <a:pt x="0" y="0"/>
                </a:lnTo>
                <a:lnTo>
                  <a:pt x="0" y="180136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09727" y="3657259"/>
            <a:ext cx="1285240" cy="6623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2700" marR="12700" indent="-4445">
              <a:lnSpc>
                <a:spcPct val="100099"/>
              </a:lnSpc>
            </a:pPr>
            <a:r>
              <a:rPr dirty="0" smtClean="0" sz="1400" spc="-30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400" spc="-25" b="1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ТИ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Г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dirty="0" smtClean="0" sz="1400" spc="-1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3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400" spc="-6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ДИЧ</a:t>
            </a:r>
            <a:r>
              <a:rPr dirty="0" smtClean="0" sz="1400" spc="-4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АЯ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dirty="0" smtClean="0" sz="1400" spc="-6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ДД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35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400" spc="-25" b="1">
                <a:solidFill>
                  <a:srgbClr val="FFFFFF"/>
                </a:solidFill>
                <a:latin typeface="Calibri"/>
                <a:cs typeface="Calibri"/>
              </a:rPr>
              <a:t>Ж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98192" y="1018031"/>
            <a:ext cx="2340482" cy="20509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688335" y="1548358"/>
            <a:ext cx="1560322" cy="83771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340864" y="1060703"/>
            <a:ext cx="2087880" cy="1798320"/>
          </a:xfrm>
          <a:custGeom>
            <a:avLst/>
            <a:gdLst/>
            <a:ahLst/>
            <a:cxnLst/>
            <a:rect l="l" t="t" r="r" b="b"/>
            <a:pathLst>
              <a:path w="2087880" h="1798320">
                <a:moveTo>
                  <a:pt x="0" y="1798320"/>
                </a:moveTo>
                <a:lnTo>
                  <a:pt x="2087880" y="1798320"/>
                </a:lnTo>
                <a:lnTo>
                  <a:pt x="2087880" y="0"/>
                </a:lnTo>
                <a:lnTo>
                  <a:pt x="0" y="0"/>
                </a:lnTo>
                <a:lnTo>
                  <a:pt x="0" y="179832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824988" y="1630552"/>
            <a:ext cx="1120140" cy="44830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ФИ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АН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400" spc="-25" b="1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АЯ</a:t>
            </a:r>
            <a:endParaRPr sz="1400">
              <a:latin typeface="Calibri"/>
              <a:cs typeface="Calibri"/>
            </a:endParaRPr>
          </a:p>
          <a:p>
            <a:pPr marL="60960">
              <a:lnSpc>
                <a:spcPct val="100000"/>
              </a:lnSpc>
            </a:pP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dirty="0" smtClean="0" sz="1400" spc="-6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400" spc="-15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35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400" spc="-25" b="1">
                <a:solidFill>
                  <a:srgbClr val="FFFFFF"/>
                </a:solidFill>
                <a:latin typeface="Calibri"/>
                <a:cs typeface="Calibri"/>
              </a:rPr>
              <a:t>Ж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276855" y="3051018"/>
            <a:ext cx="2340483" cy="20539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307335" y="3584447"/>
            <a:ext cx="2377059" cy="105122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2319527" y="3093719"/>
            <a:ext cx="2087879" cy="1801368"/>
          </a:xfrm>
          <a:custGeom>
            <a:avLst/>
            <a:gdLst/>
            <a:ahLst/>
            <a:cxnLst/>
            <a:rect l="l" t="t" r="r" b="b"/>
            <a:pathLst>
              <a:path w="2087879" h="1801368">
                <a:moveTo>
                  <a:pt x="0" y="1801368"/>
                </a:moveTo>
                <a:lnTo>
                  <a:pt x="2087879" y="1801368"/>
                </a:lnTo>
                <a:lnTo>
                  <a:pt x="2087879" y="0"/>
                </a:lnTo>
                <a:lnTo>
                  <a:pt x="0" y="0"/>
                </a:lnTo>
                <a:lnTo>
                  <a:pt x="0" y="1801368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443733" y="3667038"/>
            <a:ext cx="1832610" cy="6623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2700" marR="12700" indent="5715">
              <a:lnSpc>
                <a:spcPct val="100099"/>
              </a:lnSpc>
            </a:pP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400" spc="-6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Й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ИЕ</a:t>
            </a:r>
            <a:r>
              <a:rPr dirty="0" smtClean="0" sz="1400" spc="1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dirty="0" smtClean="0" sz="1400" spc="-65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ИИ</a:t>
            </a:r>
            <a:r>
              <a:rPr dirty="0" smtClean="0" sz="1400" spc="8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dirty="0" smtClean="0" sz="1400" spc="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АР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АХ</a:t>
            </a:r>
            <a:r>
              <a:rPr dirty="0" smtClean="0" sz="1400" spc="-5">
                <a:solidFill>
                  <a:srgbClr val="FFFFFF"/>
                </a:solidFill>
                <a:latin typeface="Segoe UI Symbol"/>
                <a:cs typeface="Segoe UI Symbol"/>
              </a:rPr>
              <a:t>,</a:t>
            </a:r>
            <a:r>
              <a:rPr dirty="0" smtClean="0" sz="1400" spc="-5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dirty="0" smtClean="0" sz="1400" spc="-25" b="1">
                <a:solidFill>
                  <a:srgbClr val="FFFFFF"/>
                </a:solidFill>
                <a:latin typeface="Calibri"/>
                <a:cs typeface="Calibri"/>
              </a:rPr>
              <a:t>Ы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400" spc="-10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АХ</a:t>
            </a:r>
            <a:r>
              <a:rPr dirty="0" smtClean="0" sz="1400" spc="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400" spc="9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400" spc="25">
                <a:solidFill>
                  <a:srgbClr val="FFFFFF"/>
                </a:solidFill>
                <a:latin typeface="Segoe UI Symbol"/>
                <a:cs typeface="Segoe UI Symbol"/>
              </a:rPr>
              <a:t>.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400" spc="-5">
                <a:solidFill>
                  <a:srgbClr val="FFFFFF"/>
                </a:solidFill>
                <a:latin typeface="Segoe UI Symbol"/>
                <a:cs typeface="Segoe UI Symbol"/>
              </a:rPr>
              <a:t>.</a:t>
            </a:r>
            <a:endParaRPr sz="1400">
              <a:latin typeface="Segoe UI Symbol"/>
              <a:cs typeface="Segoe UI Symbo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529328" y="1018031"/>
            <a:ext cx="2340482" cy="20509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760976" y="1548358"/>
            <a:ext cx="1883282" cy="83771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4572000" y="1060703"/>
            <a:ext cx="2087879" cy="1798320"/>
          </a:xfrm>
          <a:custGeom>
            <a:avLst/>
            <a:gdLst/>
            <a:ahLst/>
            <a:cxnLst/>
            <a:rect l="l" t="t" r="r" b="b"/>
            <a:pathLst>
              <a:path w="2087879" h="1798320">
                <a:moveTo>
                  <a:pt x="0" y="1798320"/>
                </a:moveTo>
                <a:lnTo>
                  <a:pt x="2087879" y="1798320"/>
                </a:lnTo>
                <a:lnTo>
                  <a:pt x="2087879" y="0"/>
                </a:lnTo>
                <a:lnTo>
                  <a:pt x="0" y="0"/>
                </a:lnTo>
                <a:lnTo>
                  <a:pt x="0" y="179832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896358" y="1630552"/>
            <a:ext cx="1442720" cy="44830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dirty="0" smtClean="0" sz="1400" spc="-15" b="1">
                <a:solidFill>
                  <a:srgbClr val="FFFFFF"/>
                </a:solidFill>
                <a:latin typeface="Calibri"/>
                <a:cs typeface="Calibri"/>
              </a:rPr>
              <a:t>Щ</a:t>
            </a:r>
            <a:r>
              <a:rPr dirty="0" smtClean="0" sz="1400" spc="-45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АЯ</a:t>
            </a:r>
            <a:endParaRPr sz="1400">
              <a:latin typeface="Calibri"/>
              <a:cs typeface="Calibri"/>
            </a:endParaRPr>
          </a:p>
          <a:p>
            <a:pPr algn="ctr" marL="0">
              <a:lnSpc>
                <a:spcPct val="100000"/>
              </a:lnSpc>
            </a:pPr>
            <a:r>
              <a:rPr dirty="0" smtClean="0" sz="1400" spc="0" b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dirty="0" smtClean="0" sz="1400" spc="-6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ДД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30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400" spc="-25" b="1">
                <a:solidFill>
                  <a:srgbClr val="FFFFFF"/>
                </a:solidFill>
                <a:latin typeface="Calibri"/>
                <a:cs typeface="Calibri"/>
              </a:rPr>
              <a:t>Ж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507991" y="3063224"/>
            <a:ext cx="2340483" cy="205092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4876800" y="3700271"/>
            <a:ext cx="1599819" cy="84094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4550664" y="3105911"/>
            <a:ext cx="2087880" cy="1798320"/>
          </a:xfrm>
          <a:custGeom>
            <a:avLst/>
            <a:gdLst/>
            <a:ahLst/>
            <a:cxnLst/>
            <a:rect l="l" t="t" r="r" b="b"/>
            <a:pathLst>
              <a:path w="2087880" h="1798320">
                <a:moveTo>
                  <a:pt x="0" y="1798320"/>
                </a:moveTo>
                <a:lnTo>
                  <a:pt x="2087880" y="1798320"/>
                </a:lnTo>
                <a:lnTo>
                  <a:pt x="2087880" y="0"/>
                </a:lnTo>
                <a:lnTo>
                  <a:pt x="0" y="0"/>
                </a:lnTo>
                <a:lnTo>
                  <a:pt x="0" y="179832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014976" y="3783990"/>
            <a:ext cx="1162685" cy="4489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1400" spc="-1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400" spc="-130" b="1">
                <a:solidFill>
                  <a:srgbClr val="FFFFFF"/>
                </a:solidFill>
                <a:latin typeface="Calibri"/>
                <a:cs typeface="Calibri"/>
              </a:rPr>
              <a:t>Г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ИЗАЦИЯ</a:t>
            </a:r>
            <a:endParaRPr sz="1400">
              <a:latin typeface="Calibri"/>
              <a:cs typeface="Calibri"/>
            </a:endParaRPr>
          </a:p>
          <a:p>
            <a:pPr algn="ctr" marL="0">
              <a:lnSpc>
                <a:spcPct val="100000"/>
              </a:lnSpc>
            </a:pP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400" spc="-45" b="1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Ч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ИЯ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760464" y="1027175"/>
            <a:ext cx="2340482" cy="205092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6937247" y="1520913"/>
            <a:ext cx="1989963" cy="92015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6803135" y="1069847"/>
            <a:ext cx="2087879" cy="1798320"/>
          </a:xfrm>
          <a:custGeom>
            <a:avLst/>
            <a:gdLst/>
            <a:ahLst/>
            <a:cxnLst/>
            <a:rect l="l" t="t" r="r" b="b"/>
            <a:pathLst>
              <a:path w="2087879" h="1798320">
                <a:moveTo>
                  <a:pt x="0" y="1798320"/>
                </a:moveTo>
                <a:lnTo>
                  <a:pt x="2087879" y="1798320"/>
                </a:lnTo>
                <a:lnTo>
                  <a:pt x="2087879" y="0"/>
                </a:lnTo>
                <a:lnTo>
                  <a:pt x="0" y="0"/>
                </a:lnTo>
                <a:lnTo>
                  <a:pt x="0" y="17983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7089775" y="1618995"/>
            <a:ext cx="1522095" cy="4978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52069" marR="12700" indent="-40005">
              <a:lnSpc>
                <a:spcPts val="1900"/>
              </a:lnSpc>
            </a:pPr>
            <a:r>
              <a:rPr dirty="0" smtClean="0" sz="1600" spc="5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600" spc="-15" b="1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dirty="0" smtClean="0" sz="1600" spc="0" b="1">
                <a:solidFill>
                  <a:srgbClr val="FFFFFF"/>
                </a:solidFill>
                <a:latin typeface="Calibri"/>
                <a:cs typeface="Calibri"/>
              </a:rPr>
              <a:t>ОР</a:t>
            </a:r>
            <a:r>
              <a:rPr dirty="0" smtClean="0" sz="1600" spc="10" b="1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dirty="0" smtClean="0" sz="1600" spc="5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600" spc="0" b="1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dirty="0" smtClean="0" sz="1600" spc="5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FFFFFF"/>
                </a:solidFill>
                <a:latin typeface="Calibri"/>
                <a:cs typeface="Calibri"/>
              </a:rPr>
              <a:t>ОН</a:t>
            </a:r>
            <a:r>
              <a:rPr dirty="0" smtClean="0" sz="1600" spc="0" b="1">
                <a:solidFill>
                  <a:srgbClr val="FFFFFF"/>
                </a:solidFill>
                <a:latin typeface="Calibri"/>
                <a:cs typeface="Calibri"/>
              </a:rPr>
              <a:t> Н</a:t>
            </a:r>
            <a:r>
              <a:rPr dirty="0" smtClean="0" sz="1600" spc="5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600" spc="0" b="1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dirty="0" smtClean="0" sz="1600" spc="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dirty="0" smtClean="0" sz="1400" spc="-6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ДД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35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400" spc="-25" b="1">
                <a:solidFill>
                  <a:srgbClr val="FFFFFF"/>
                </a:solidFill>
                <a:latin typeface="Calibri"/>
                <a:cs typeface="Calibri"/>
              </a:rPr>
              <a:t>Ж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760464" y="3063224"/>
            <a:ext cx="2340482" cy="205092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7199376" y="3593591"/>
            <a:ext cx="1468754" cy="84094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6803135" y="3105911"/>
            <a:ext cx="2087879" cy="1798320"/>
          </a:xfrm>
          <a:custGeom>
            <a:avLst/>
            <a:gdLst/>
            <a:ahLst/>
            <a:cxnLst/>
            <a:rect l="l" t="t" r="r" b="b"/>
            <a:pathLst>
              <a:path w="2087879" h="1798320">
                <a:moveTo>
                  <a:pt x="0" y="1798320"/>
                </a:moveTo>
                <a:lnTo>
                  <a:pt x="2087879" y="1798320"/>
                </a:lnTo>
                <a:lnTo>
                  <a:pt x="2087879" y="0"/>
                </a:lnTo>
                <a:lnTo>
                  <a:pt x="0" y="0"/>
                </a:lnTo>
                <a:lnTo>
                  <a:pt x="0" y="1798320"/>
                </a:lnTo>
                <a:close/>
              </a:path>
            </a:pathLst>
          </a:custGeom>
          <a:solidFill>
            <a:srgbClr val="7B7B7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7336917" y="3677284"/>
            <a:ext cx="1028065" cy="44830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1590">
              <a:lnSpc>
                <a:spcPct val="100000"/>
              </a:lnSpc>
            </a:pP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400" spc="-25" b="1">
                <a:solidFill>
                  <a:srgbClr val="FFFFFF"/>
                </a:solidFill>
                <a:latin typeface="Calibri"/>
                <a:cs typeface="Calibri"/>
              </a:rPr>
              <a:t>Ы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8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РЫ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dirty="0" smtClean="0" sz="1400" spc="-6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400" spc="-15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400" spc="-2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400" spc="-35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400" spc="-25" b="1">
                <a:solidFill>
                  <a:srgbClr val="FFFFFF"/>
                </a:solidFill>
                <a:latin typeface="Calibri"/>
                <a:cs typeface="Calibri"/>
              </a:rPr>
              <a:t>Ж</a:t>
            </a:r>
            <a:r>
              <a:rPr dirty="0" smtClean="0" sz="1400" spc="-5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400" spc="-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43840" y="283463"/>
            <a:ext cx="1313688" cy="32918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1447800" y="73151"/>
            <a:ext cx="1600200" cy="7284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65520" y="987551"/>
            <a:ext cx="440181" cy="395986"/>
          </a:xfrm>
          <a:custGeom>
            <a:avLst/>
            <a:gdLst/>
            <a:ahLst/>
            <a:cxnLst/>
            <a:rect l="l" t="t" r="r" b="b"/>
            <a:pathLst>
              <a:path w="440181" h="395986">
                <a:moveTo>
                  <a:pt x="0" y="395986"/>
                </a:moveTo>
                <a:lnTo>
                  <a:pt x="440181" y="0"/>
                </a:lnTo>
              </a:path>
            </a:pathLst>
          </a:custGeom>
          <a:ln w="12192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6550152" y="2508503"/>
            <a:ext cx="440181" cy="395986"/>
          </a:xfrm>
          <a:custGeom>
            <a:avLst/>
            <a:gdLst/>
            <a:ahLst/>
            <a:cxnLst/>
            <a:rect l="l" t="t" r="r" b="b"/>
            <a:pathLst>
              <a:path w="440181" h="395986">
                <a:moveTo>
                  <a:pt x="0" y="395986"/>
                </a:moveTo>
                <a:lnTo>
                  <a:pt x="440181" y="0"/>
                </a:lnTo>
              </a:path>
            </a:pathLst>
          </a:custGeom>
          <a:ln w="12192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5827776" y="4264152"/>
            <a:ext cx="504063" cy="334048"/>
          </a:xfrm>
          <a:custGeom>
            <a:avLst/>
            <a:gdLst/>
            <a:ahLst/>
            <a:cxnLst/>
            <a:rect l="l" t="t" r="r" b="b"/>
            <a:pathLst>
              <a:path w="504063" h="334048">
                <a:moveTo>
                  <a:pt x="0" y="0"/>
                </a:moveTo>
                <a:lnTo>
                  <a:pt x="504063" y="334048"/>
                </a:lnTo>
              </a:path>
            </a:pathLst>
          </a:custGeom>
          <a:ln w="12192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2002535" y="2542031"/>
            <a:ext cx="429387" cy="395986"/>
          </a:xfrm>
          <a:custGeom>
            <a:avLst/>
            <a:gdLst/>
            <a:ahLst/>
            <a:cxnLst/>
            <a:rect l="l" t="t" r="r" b="b"/>
            <a:pathLst>
              <a:path w="429387" h="395986">
                <a:moveTo>
                  <a:pt x="429387" y="395986"/>
                </a:moveTo>
                <a:lnTo>
                  <a:pt x="0" y="0"/>
                </a:lnTo>
              </a:path>
            </a:pathLst>
          </a:custGeom>
          <a:ln w="12192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2471927" y="1024127"/>
            <a:ext cx="429387" cy="395986"/>
          </a:xfrm>
          <a:custGeom>
            <a:avLst/>
            <a:gdLst/>
            <a:ahLst/>
            <a:cxnLst/>
            <a:rect l="l" t="t" r="r" b="b"/>
            <a:pathLst>
              <a:path w="429387" h="395986">
                <a:moveTo>
                  <a:pt x="429387" y="395986"/>
                </a:moveTo>
                <a:lnTo>
                  <a:pt x="0" y="0"/>
                </a:lnTo>
              </a:path>
            </a:pathLst>
          </a:custGeom>
          <a:ln w="12192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3496055" y="1709927"/>
            <a:ext cx="1978152" cy="1990344"/>
          </a:xfrm>
          <a:custGeom>
            <a:avLst/>
            <a:gdLst/>
            <a:ahLst/>
            <a:cxnLst/>
            <a:rect l="l" t="t" r="r" b="b"/>
            <a:pathLst>
              <a:path w="1978152" h="1990344">
                <a:moveTo>
                  <a:pt x="989076" y="0"/>
                </a:moveTo>
                <a:lnTo>
                  <a:pt x="907959" y="3298"/>
                </a:lnTo>
                <a:lnTo>
                  <a:pt x="828648" y="13024"/>
                </a:lnTo>
                <a:lnTo>
                  <a:pt x="751397" y="28920"/>
                </a:lnTo>
                <a:lnTo>
                  <a:pt x="676460" y="50730"/>
                </a:lnTo>
                <a:lnTo>
                  <a:pt x="604093" y="78200"/>
                </a:lnTo>
                <a:lnTo>
                  <a:pt x="534549" y="111072"/>
                </a:lnTo>
                <a:lnTo>
                  <a:pt x="468083" y="149090"/>
                </a:lnTo>
                <a:lnTo>
                  <a:pt x="404951" y="191999"/>
                </a:lnTo>
                <a:lnTo>
                  <a:pt x="345405" y="239543"/>
                </a:lnTo>
                <a:lnTo>
                  <a:pt x="289702" y="291464"/>
                </a:lnTo>
                <a:lnTo>
                  <a:pt x="238096" y="347509"/>
                </a:lnTo>
                <a:lnTo>
                  <a:pt x="190841" y="407420"/>
                </a:lnTo>
                <a:lnTo>
                  <a:pt x="148192" y="470941"/>
                </a:lnTo>
                <a:lnTo>
                  <a:pt x="110403" y="537816"/>
                </a:lnTo>
                <a:lnTo>
                  <a:pt x="77729" y="607790"/>
                </a:lnTo>
                <a:lnTo>
                  <a:pt x="50426" y="680606"/>
                </a:lnTo>
                <a:lnTo>
                  <a:pt x="28746" y="756008"/>
                </a:lnTo>
                <a:lnTo>
                  <a:pt x="12945" y="833740"/>
                </a:lnTo>
                <a:lnTo>
                  <a:pt x="3278" y="913547"/>
                </a:lnTo>
                <a:lnTo>
                  <a:pt x="0" y="995172"/>
                </a:lnTo>
                <a:lnTo>
                  <a:pt x="3278" y="1076796"/>
                </a:lnTo>
                <a:lnTo>
                  <a:pt x="12945" y="1156603"/>
                </a:lnTo>
                <a:lnTo>
                  <a:pt x="28746" y="1234335"/>
                </a:lnTo>
                <a:lnTo>
                  <a:pt x="50426" y="1309737"/>
                </a:lnTo>
                <a:lnTo>
                  <a:pt x="77729" y="1382553"/>
                </a:lnTo>
                <a:lnTo>
                  <a:pt x="110403" y="1452527"/>
                </a:lnTo>
                <a:lnTo>
                  <a:pt x="148192" y="1519402"/>
                </a:lnTo>
                <a:lnTo>
                  <a:pt x="190841" y="1582923"/>
                </a:lnTo>
                <a:lnTo>
                  <a:pt x="238096" y="1642834"/>
                </a:lnTo>
                <a:lnTo>
                  <a:pt x="289702" y="1698879"/>
                </a:lnTo>
                <a:lnTo>
                  <a:pt x="345405" y="1750800"/>
                </a:lnTo>
                <a:lnTo>
                  <a:pt x="404951" y="1798344"/>
                </a:lnTo>
                <a:lnTo>
                  <a:pt x="468083" y="1841253"/>
                </a:lnTo>
                <a:lnTo>
                  <a:pt x="534549" y="1879271"/>
                </a:lnTo>
                <a:lnTo>
                  <a:pt x="604093" y="1912143"/>
                </a:lnTo>
                <a:lnTo>
                  <a:pt x="676460" y="1939613"/>
                </a:lnTo>
                <a:lnTo>
                  <a:pt x="751397" y="1961423"/>
                </a:lnTo>
                <a:lnTo>
                  <a:pt x="828648" y="1977319"/>
                </a:lnTo>
                <a:lnTo>
                  <a:pt x="907959" y="1987045"/>
                </a:lnTo>
                <a:lnTo>
                  <a:pt x="989076" y="1990344"/>
                </a:lnTo>
                <a:lnTo>
                  <a:pt x="1070192" y="1987045"/>
                </a:lnTo>
                <a:lnTo>
                  <a:pt x="1149503" y="1977319"/>
                </a:lnTo>
                <a:lnTo>
                  <a:pt x="1226754" y="1961423"/>
                </a:lnTo>
                <a:lnTo>
                  <a:pt x="1301691" y="1939613"/>
                </a:lnTo>
                <a:lnTo>
                  <a:pt x="1374058" y="1912143"/>
                </a:lnTo>
                <a:lnTo>
                  <a:pt x="1443602" y="1879271"/>
                </a:lnTo>
                <a:lnTo>
                  <a:pt x="1510068" y="1841253"/>
                </a:lnTo>
                <a:lnTo>
                  <a:pt x="1573200" y="1798344"/>
                </a:lnTo>
                <a:lnTo>
                  <a:pt x="1632746" y="1750800"/>
                </a:lnTo>
                <a:lnTo>
                  <a:pt x="1634358" y="1749298"/>
                </a:lnTo>
                <a:lnTo>
                  <a:pt x="989076" y="1749298"/>
                </a:lnTo>
                <a:lnTo>
                  <a:pt x="927725" y="1746798"/>
                </a:lnTo>
                <a:lnTo>
                  <a:pt x="867740" y="1739429"/>
                </a:lnTo>
                <a:lnTo>
                  <a:pt x="809313" y="1727384"/>
                </a:lnTo>
                <a:lnTo>
                  <a:pt x="752638" y="1710858"/>
                </a:lnTo>
                <a:lnTo>
                  <a:pt x="697906" y="1690044"/>
                </a:lnTo>
                <a:lnTo>
                  <a:pt x="645310" y="1665136"/>
                </a:lnTo>
                <a:lnTo>
                  <a:pt x="595043" y="1636328"/>
                </a:lnTo>
                <a:lnTo>
                  <a:pt x="547296" y="1603814"/>
                </a:lnTo>
                <a:lnTo>
                  <a:pt x="502263" y="1567789"/>
                </a:lnTo>
                <a:lnTo>
                  <a:pt x="460136" y="1528445"/>
                </a:lnTo>
                <a:lnTo>
                  <a:pt x="421108" y="1485976"/>
                </a:lnTo>
                <a:lnTo>
                  <a:pt x="385370" y="1440578"/>
                </a:lnTo>
                <a:lnTo>
                  <a:pt x="353116" y="1392443"/>
                </a:lnTo>
                <a:lnTo>
                  <a:pt x="324538" y="1341766"/>
                </a:lnTo>
                <a:lnTo>
                  <a:pt x="299829" y="1288740"/>
                </a:lnTo>
                <a:lnTo>
                  <a:pt x="279180" y="1233560"/>
                </a:lnTo>
                <a:lnTo>
                  <a:pt x="262785" y="1176419"/>
                </a:lnTo>
                <a:lnTo>
                  <a:pt x="250836" y="1117511"/>
                </a:lnTo>
                <a:lnTo>
                  <a:pt x="243525" y="1057031"/>
                </a:lnTo>
                <a:lnTo>
                  <a:pt x="241046" y="995172"/>
                </a:lnTo>
                <a:lnTo>
                  <a:pt x="243525" y="933312"/>
                </a:lnTo>
                <a:lnTo>
                  <a:pt x="250836" y="872832"/>
                </a:lnTo>
                <a:lnTo>
                  <a:pt x="262785" y="813924"/>
                </a:lnTo>
                <a:lnTo>
                  <a:pt x="279180" y="756783"/>
                </a:lnTo>
                <a:lnTo>
                  <a:pt x="299829" y="701603"/>
                </a:lnTo>
                <a:lnTo>
                  <a:pt x="324538" y="648577"/>
                </a:lnTo>
                <a:lnTo>
                  <a:pt x="353116" y="597900"/>
                </a:lnTo>
                <a:lnTo>
                  <a:pt x="385370" y="549765"/>
                </a:lnTo>
                <a:lnTo>
                  <a:pt x="421108" y="504367"/>
                </a:lnTo>
                <a:lnTo>
                  <a:pt x="460136" y="461899"/>
                </a:lnTo>
                <a:lnTo>
                  <a:pt x="502263" y="422554"/>
                </a:lnTo>
                <a:lnTo>
                  <a:pt x="547296" y="386529"/>
                </a:lnTo>
                <a:lnTo>
                  <a:pt x="595043" y="354015"/>
                </a:lnTo>
                <a:lnTo>
                  <a:pt x="645310" y="325207"/>
                </a:lnTo>
                <a:lnTo>
                  <a:pt x="697906" y="300299"/>
                </a:lnTo>
                <a:lnTo>
                  <a:pt x="752638" y="279485"/>
                </a:lnTo>
                <a:lnTo>
                  <a:pt x="809313" y="262959"/>
                </a:lnTo>
                <a:lnTo>
                  <a:pt x="867740" y="250914"/>
                </a:lnTo>
                <a:lnTo>
                  <a:pt x="927725" y="243545"/>
                </a:lnTo>
                <a:lnTo>
                  <a:pt x="989076" y="241046"/>
                </a:lnTo>
                <a:lnTo>
                  <a:pt x="1634358" y="241046"/>
                </a:lnTo>
                <a:lnTo>
                  <a:pt x="1632746" y="239543"/>
                </a:lnTo>
                <a:lnTo>
                  <a:pt x="1573200" y="191999"/>
                </a:lnTo>
                <a:lnTo>
                  <a:pt x="1510068" y="149090"/>
                </a:lnTo>
                <a:lnTo>
                  <a:pt x="1443602" y="111072"/>
                </a:lnTo>
                <a:lnTo>
                  <a:pt x="1374058" y="78200"/>
                </a:lnTo>
                <a:lnTo>
                  <a:pt x="1301691" y="50730"/>
                </a:lnTo>
                <a:lnTo>
                  <a:pt x="1226754" y="28920"/>
                </a:lnTo>
                <a:lnTo>
                  <a:pt x="1149503" y="13024"/>
                </a:lnTo>
                <a:lnTo>
                  <a:pt x="1070192" y="3298"/>
                </a:lnTo>
                <a:lnTo>
                  <a:pt x="989076" y="0"/>
                </a:lnTo>
                <a:close/>
              </a:path>
              <a:path w="1978152" h="1990344">
                <a:moveTo>
                  <a:pt x="1634358" y="241046"/>
                </a:moveTo>
                <a:lnTo>
                  <a:pt x="989076" y="241046"/>
                </a:lnTo>
                <a:lnTo>
                  <a:pt x="1050426" y="243545"/>
                </a:lnTo>
                <a:lnTo>
                  <a:pt x="1110411" y="250914"/>
                </a:lnTo>
                <a:lnTo>
                  <a:pt x="1168838" y="262959"/>
                </a:lnTo>
                <a:lnTo>
                  <a:pt x="1225513" y="279485"/>
                </a:lnTo>
                <a:lnTo>
                  <a:pt x="1280245" y="300299"/>
                </a:lnTo>
                <a:lnTo>
                  <a:pt x="1332841" y="325207"/>
                </a:lnTo>
                <a:lnTo>
                  <a:pt x="1383108" y="354015"/>
                </a:lnTo>
                <a:lnTo>
                  <a:pt x="1430855" y="386529"/>
                </a:lnTo>
                <a:lnTo>
                  <a:pt x="1475888" y="422554"/>
                </a:lnTo>
                <a:lnTo>
                  <a:pt x="1518015" y="461899"/>
                </a:lnTo>
                <a:lnTo>
                  <a:pt x="1557043" y="504367"/>
                </a:lnTo>
                <a:lnTo>
                  <a:pt x="1592781" y="549765"/>
                </a:lnTo>
                <a:lnTo>
                  <a:pt x="1625035" y="597900"/>
                </a:lnTo>
                <a:lnTo>
                  <a:pt x="1653613" y="648577"/>
                </a:lnTo>
                <a:lnTo>
                  <a:pt x="1678322" y="701603"/>
                </a:lnTo>
                <a:lnTo>
                  <a:pt x="1698971" y="756783"/>
                </a:lnTo>
                <a:lnTo>
                  <a:pt x="1715366" y="813924"/>
                </a:lnTo>
                <a:lnTo>
                  <a:pt x="1727315" y="872832"/>
                </a:lnTo>
                <a:lnTo>
                  <a:pt x="1734626" y="933312"/>
                </a:lnTo>
                <a:lnTo>
                  <a:pt x="1737106" y="995172"/>
                </a:lnTo>
                <a:lnTo>
                  <a:pt x="1734626" y="1057031"/>
                </a:lnTo>
                <a:lnTo>
                  <a:pt x="1727315" y="1117511"/>
                </a:lnTo>
                <a:lnTo>
                  <a:pt x="1715366" y="1176419"/>
                </a:lnTo>
                <a:lnTo>
                  <a:pt x="1698971" y="1233560"/>
                </a:lnTo>
                <a:lnTo>
                  <a:pt x="1678322" y="1288740"/>
                </a:lnTo>
                <a:lnTo>
                  <a:pt x="1653613" y="1341766"/>
                </a:lnTo>
                <a:lnTo>
                  <a:pt x="1625035" y="1392443"/>
                </a:lnTo>
                <a:lnTo>
                  <a:pt x="1592781" y="1440578"/>
                </a:lnTo>
                <a:lnTo>
                  <a:pt x="1557043" y="1485976"/>
                </a:lnTo>
                <a:lnTo>
                  <a:pt x="1518015" y="1528445"/>
                </a:lnTo>
                <a:lnTo>
                  <a:pt x="1475888" y="1567789"/>
                </a:lnTo>
                <a:lnTo>
                  <a:pt x="1430855" y="1603814"/>
                </a:lnTo>
                <a:lnTo>
                  <a:pt x="1383108" y="1636328"/>
                </a:lnTo>
                <a:lnTo>
                  <a:pt x="1332841" y="1665136"/>
                </a:lnTo>
                <a:lnTo>
                  <a:pt x="1280245" y="1690044"/>
                </a:lnTo>
                <a:lnTo>
                  <a:pt x="1225513" y="1710858"/>
                </a:lnTo>
                <a:lnTo>
                  <a:pt x="1168838" y="1727384"/>
                </a:lnTo>
                <a:lnTo>
                  <a:pt x="1110411" y="1739429"/>
                </a:lnTo>
                <a:lnTo>
                  <a:pt x="1050426" y="1746798"/>
                </a:lnTo>
                <a:lnTo>
                  <a:pt x="989076" y="1749298"/>
                </a:lnTo>
                <a:lnTo>
                  <a:pt x="1634358" y="1749298"/>
                </a:lnTo>
                <a:lnTo>
                  <a:pt x="1688449" y="1698879"/>
                </a:lnTo>
                <a:lnTo>
                  <a:pt x="1740055" y="1642834"/>
                </a:lnTo>
                <a:lnTo>
                  <a:pt x="1787310" y="1582923"/>
                </a:lnTo>
                <a:lnTo>
                  <a:pt x="1829959" y="1519402"/>
                </a:lnTo>
                <a:lnTo>
                  <a:pt x="1867748" y="1452527"/>
                </a:lnTo>
                <a:lnTo>
                  <a:pt x="1900422" y="1382553"/>
                </a:lnTo>
                <a:lnTo>
                  <a:pt x="1927725" y="1309737"/>
                </a:lnTo>
                <a:lnTo>
                  <a:pt x="1949405" y="1234335"/>
                </a:lnTo>
                <a:lnTo>
                  <a:pt x="1965206" y="1156603"/>
                </a:lnTo>
                <a:lnTo>
                  <a:pt x="1974873" y="1076796"/>
                </a:lnTo>
                <a:lnTo>
                  <a:pt x="1978152" y="995172"/>
                </a:lnTo>
                <a:lnTo>
                  <a:pt x="1974873" y="913547"/>
                </a:lnTo>
                <a:lnTo>
                  <a:pt x="1965206" y="833740"/>
                </a:lnTo>
                <a:lnTo>
                  <a:pt x="1949405" y="756008"/>
                </a:lnTo>
                <a:lnTo>
                  <a:pt x="1927725" y="680606"/>
                </a:lnTo>
                <a:lnTo>
                  <a:pt x="1900422" y="607790"/>
                </a:lnTo>
                <a:lnTo>
                  <a:pt x="1867748" y="537816"/>
                </a:lnTo>
                <a:lnTo>
                  <a:pt x="1829959" y="470941"/>
                </a:lnTo>
                <a:lnTo>
                  <a:pt x="1787310" y="407420"/>
                </a:lnTo>
                <a:lnTo>
                  <a:pt x="1740055" y="347509"/>
                </a:lnTo>
                <a:lnTo>
                  <a:pt x="1688449" y="291464"/>
                </a:lnTo>
                <a:lnTo>
                  <a:pt x="1634358" y="241046"/>
                </a:lnTo>
                <a:close/>
              </a:path>
            </a:pathLst>
          </a:custGeom>
          <a:solidFill>
            <a:srgbClr val="49ABC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252472" y="493712"/>
            <a:ext cx="4466589" cy="4384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2279904" y="521207"/>
            <a:ext cx="4361688" cy="4279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859023" y="4431791"/>
            <a:ext cx="429387" cy="235978"/>
          </a:xfrm>
          <a:custGeom>
            <a:avLst/>
            <a:gdLst/>
            <a:ahLst/>
            <a:cxnLst/>
            <a:rect l="l" t="t" r="r" b="b"/>
            <a:pathLst>
              <a:path w="429387" h="235978">
                <a:moveTo>
                  <a:pt x="429387" y="0"/>
                </a:moveTo>
                <a:lnTo>
                  <a:pt x="0" y="235978"/>
                </a:lnTo>
              </a:path>
            </a:pathLst>
          </a:custGeom>
          <a:ln w="12191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91185" y="2126233"/>
            <a:ext cx="1393825" cy="3867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b="1">
                <a:solidFill>
                  <a:srgbClr val="303030"/>
                </a:solidFill>
                <a:latin typeface="Calibri"/>
                <a:cs typeface="Calibri"/>
              </a:rPr>
              <a:t>М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30" b="1">
                <a:solidFill>
                  <a:srgbClr val="303030"/>
                </a:solidFill>
                <a:latin typeface="Calibri"/>
                <a:cs typeface="Calibri"/>
              </a:rPr>
              <a:t>В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ОЦ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Л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Ь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ОЙ</a:t>
            </a:r>
            <a:r>
              <a:rPr dirty="0" smtClean="0" sz="1200" spc="55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-3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-5" b="1">
                <a:solidFill>
                  <a:srgbClr val="303030"/>
                </a:solidFill>
                <a:latin typeface="Calibri"/>
                <a:cs typeface="Calibri"/>
              </a:rPr>
              <a:t>Ф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Ы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365494" y="4017264"/>
            <a:ext cx="2240280" cy="5695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35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У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ЫЕ</a:t>
            </a:r>
            <a:r>
              <a:rPr dirty="0" smtClean="0" sz="1200" spc="85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Ц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Ы</a:t>
            </a:r>
            <a:r>
              <a:rPr dirty="0" smtClean="0" sz="1200" spc="45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-6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З</a:t>
            </a:r>
            <a:r>
              <a:rPr dirty="0" smtClean="0" sz="1200" spc="-5" b="1">
                <a:solidFill>
                  <a:srgbClr val="303030"/>
                </a:solidFill>
                <a:latin typeface="Calibri"/>
                <a:cs typeface="Calibri"/>
              </a:rPr>
              <a:t>В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Я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Г</a:t>
            </a:r>
            <a:r>
              <a:rPr dirty="0" smtClean="0" sz="1200" spc="-6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Ж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Д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-30" b="1">
                <a:solidFill>
                  <a:srgbClr val="303030"/>
                </a:solidFill>
                <a:latin typeface="Calibri"/>
                <a:cs typeface="Calibri"/>
              </a:rPr>
              <a:t>К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Г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ОБ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Щ</a:t>
            </a:r>
            <a:r>
              <a:rPr dirty="0" smtClean="0" sz="1200" spc="-35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30" b="1">
                <a:solidFill>
                  <a:srgbClr val="303030"/>
                </a:solidFill>
                <a:latin typeface="Calibri"/>
                <a:cs typeface="Calibri"/>
              </a:rPr>
              <a:t>В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85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50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СО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-30" b="1">
                <a:solidFill>
                  <a:srgbClr val="303030"/>
                </a:solidFill>
                <a:latin typeface="Calibri"/>
                <a:cs typeface="Calibri"/>
              </a:rPr>
              <a:t>К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18789" y="1276908"/>
            <a:ext cx="1292860" cy="3429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 indent="130810">
              <a:lnSpc>
                <a:spcPct val="101000"/>
              </a:lnSpc>
            </a:pP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050" spc="-2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05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050" spc="-3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050" spc="-35" b="1">
                <a:solidFill>
                  <a:srgbClr val="FFFFFF"/>
                </a:solidFill>
                <a:latin typeface="Calibri"/>
                <a:cs typeface="Calibri"/>
              </a:rPr>
              <a:t>ж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050" spc="-3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50" spc="-2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50" spc="-35" b="1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050" spc="-3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50" spc="-3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-30" b="1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ь</a:t>
            </a:r>
            <a:r>
              <a:rPr dirty="0" smtClean="0" sz="1050" spc="-3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050" spc="-3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15178" y="2677380"/>
            <a:ext cx="849630" cy="5003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2700" marR="12700" indent="2540">
              <a:lnSpc>
                <a:spcPct val="100099"/>
              </a:lnSpc>
            </a:pPr>
            <a:r>
              <a:rPr dirty="0" smtClean="0" sz="1050" b="1">
                <a:solidFill>
                  <a:srgbClr val="FFFFFF"/>
                </a:solidFill>
                <a:latin typeface="Calibri"/>
                <a:cs typeface="Calibri"/>
              </a:rPr>
              <a:t>Казан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й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ьн</a:t>
            </a:r>
            <a:r>
              <a:rPr dirty="0" smtClean="0" sz="1050" spc="-10" b="1">
                <a:solidFill>
                  <a:srgbClr val="FFFFFF"/>
                </a:solidFill>
                <a:latin typeface="Calibri"/>
                <a:cs typeface="Calibri"/>
              </a:rPr>
              <a:t>ы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й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 ун</a:t>
            </a:r>
            <a:r>
              <a:rPr dirty="0" smtClean="0" sz="1050" spc="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050" spc="-10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050" spc="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13359" y="1024127"/>
            <a:ext cx="2258822" cy="0"/>
          </a:xfrm>
          <a:custGeom>
            <a:avLst/>
            <a:gdLst/>
            <a:ahLst/>
            <a:cxnLst/>
            <a:rect l="l" t="t" r="r" b="b"/>
            <a:pathLst>
              <a:path w="2258822" h="0">
                <a:moveTo>
                  <a:pt x="2258822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67056" y="2542031"/>
            <a:ext cx="1936750" cy="0"/>
          </a:xfrm>
          <a:custGeom>
            <a:avLst/>
            <a:gdLst/>
            <a:ahLst/>
            <a:cxnLst/>
            <a:rect l="l" t="t" r="r" b="b"/>
            <a:pathLst>
              <a:path w="1936750" h="0">
                <a:moveTo>
                  <a:pt x="1936750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13359" y="4666488"/>
            <a:ext cx="2646553" cy="0"/>
          </a:xfrm>
          <a:custGeom>
            <a:avLst/>
            <a:gdLst/>
            <a:ahLst/>
            <a:cxnLst/>
            <a:rect l="l" t="t" r="r" b="b"/>
            <a:pathLst>
              <a:path w="2646553" h="0">
                <a:moveTo>
                  <a:pt x="2646553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6333744" y="4614671"/>
            <a:ext cx="2160270" cy="15087"/>
          </a:xfrm>
          <a:custGeom>
            <a:avLst/>
            <a:gdLst/>
            <a:ahLst/>
            <a:cxnLst/>
            <a:rect l="l" t="t" r="r" b="b"/>
            <a:pathLst>
              <a:path w="2160270" h="15087">
                <a:moveTo>
                  <a:pt x="2160270" y="15087"/>
                </a:moveTo>
                <a:lnTo>
                  <a:pt x="0" y="0"/>
                </a:lnTo>
              </a:path>
            </a:pathLst>
          </a:custGeom>
          <a:ln w="12192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6989064" y="2508503"/>
            <a:ext cx="1533525" cy="0"/>
          </a:xfrm>
          <a:custGeom>
            <a:avLst/>
            <a:gdLst/>
            <a:ahLst/>
            <a:cxnLst/>
            <a:rect l="l" t="t" r="r" b="b"/>
            <a:pathLst>
              <a:path w="1533525" h="0">
                <a:moveTo>
                  <a:pt x="1533525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6504431" y="990599"/>
            <a:ext cx="2203831" cy="0"/>
          </a:xfrm>
          <a:custGeom>
            <a:avLst/>
            <a:gdLst/>
            <a:ahLst/>
            <a:cxnLst/>
            <a:rect l="l" t="t" r="r" b="b"/>
            <a:pathLst>
              <a:path w="2203831" h="0">
                <a:moveTo>
                  <a:pt x="2203831" y="0"/>
                </a:moveTo>
                <a:lnTo>
                  <a:pt x="0" y="0"/>
                </a:lnTo>
              </a:path>
            </a:pathLst>
          </a:custGeom>
          <a:ln w="12192">
            <a:solidFill>
              <a:srgbClr val="30303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2467482" y="2589250"/>
            <a:ext cx="947419" cy="6299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2700" marR="12700" indent="-3175">
              <a:lnSpc>
                <a:spcPct val="100099"/>
              </a:lnSpc>
            </a:pPr>
            <a:r>
              <a:rPr dirty="0" smtClean="0" sz="1000" spc="5" b="1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dirty="0" smtClean="0" sz="1000" spc="-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000" spc="-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00" spc="10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000" spc="-1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00" spc="-5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00" spc="10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000" spc="10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000" spc="-1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во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000" spc="-1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00" spc="10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у</a:t>
            </a:r>
            <a:r>
              <a:rPr dirty="0" smtClean="0" sz="1000" spc="-10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000" spc="5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000" spc="0">
                <a:solidFill>
                  <a:srgbClr val="FFFFFF"/>
                </a:solidFill>
                <a:latin typeface="Segoe UI Symbol"/>
                <a:cs typeface="Segoe UI Symbol"/>
              </a:rPr>
              <a:t>,</a:t>
            </a:r>
            <a:r>
              <a:rPr dirty="0" smtClean="0" sz="1000" spc="-40">
                <a:solidFill>
                  <a:srgbClr val="FFFFFF"/>
                </a:solidFill>
                <a:latin typeface="Segoe UI Symbol"/>
                <a:cs typeface="Segoe UI Symbol"/>
              </a:rPr>
              <a:t> 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dirty="0" smtClean="0" sz="1000" spc="5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ня</a:t>
            </a:r>
            <a:r>
              <a:rPr dirty="0" smtClean="0" sz="1000" spc="-1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00" spc="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000" spc="10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000" spc="-1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000" spc="5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00" spc="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000" spc="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000" spc="10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000" spc="10" b="1">
                <a:solidFill>
                  <a:srgbClr val="FFFFFF"/>
                </a:solidFill>
                <a:latin typeface="Calibri"/>
                <a:cs typeface="Calibri"/>
              </a:rPr>
              <a:t>ц</a:t>
            </a:r>
            <a:r>
              <a:rPr dirty="0" smtClean="0" sz="1000" spc="-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dirty="0" smtClean="0" sz="1000" spc="5" b="1">
                <a:solidFill>
                  <a:srgbClr val="FFFFFF"/>
                </a:solidFill>
                <a:latin typeface="Calibri"/>
                <a:cs typeface="Calibri"/>
              </a:rPr>
              <a:t>ьн</a:t>
            </a:r>
            <a:r>
              <a:rPr dirty="0" smtClean="0" sz="1000" spc="10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000" spc="5" b="1">
                <a:solidFill>
                  <a:srgbClr val="FFFFFF"/>
                </a:solidFill>
                <a:latin typeface="Calibri"/>
                <a:cs typeface="Calibri"/>
              </a:rPr>
              <a:t>й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dirty="0" smtClean="0" sz="1000" spc="5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000" spc="-5" b="1">
                <a:solidFill>
                  <a:srgbClr val="FFFFFF"/>
                </a:solidFill>
                <a:latin typeface="Calibri"/>
                <a:cs typeface="Calibri"/>
              </a:rPr>
              <a:t>щ</a:t>
            </a:r>
            <a:r>
              <a:rPr dirty="0" smtClean="0" sz="1000" spc="-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00" spc="-1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00" spc="0" b="1">
                <a:solidFill>
                  <a:srgbClr val="FFFFFF"/>
                </a:solidFill>
                <a:latin typeface="Calibri"/>
                <a:cs typeface="Calibri"/>
              </a:rPr>
              <a:t>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657855" y="2002535"/>
            <a:ext cx="594359" cy="5913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3416934" y="4031360"/>
            <a:ext cx="859155" cy="3429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00965" marR="12700" indent="-88900">
              <a:lnSpc>
                <a:spcPct val="101000"/>
              </a:lnSpc>
            </a:pP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dirty="0" smtClean="0" sz="1050" spc="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050" spc="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50" spc="-10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050" spc="-10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во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050" spc="-10" b="1">
                <a:solidFill>
                  <a:srgbClr val="FFFFFF"/>
                </a:solidFill>
                <a:latin typeface="Calibri"/>
                <a:cs typeface="Calibri"/>
              </a:rPr>
              <a:t>э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050" spc="-10" b="1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dirty="0" smtClean="0" sz="1050" spc="10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ки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13553" y="4031360"/>
            <a:ext cx="881380" cy="3429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41300" marR="12700" indent="-228600">
              <a:lnSpc>
                <a:spcPct val="101000"/>
              </a:lnSpc>
            </a:pP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050" spc="-10" b="1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щ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-10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нн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я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050" spc="10" b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л</a:t>
            </a:r>
            <a:r>
              <a:rPr dirty="0" smtClean="0" sz="1050" spc="5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050" spc="-5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035800" y="1540581"/>
            <a:ext cx="1789430" cy="5695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just" marL="12700" marR="12700">
              <a:lnSpc>
                <a:spcPct val="100099"/>
              </a:lnSpc>
            </a:pP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У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В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-2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К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Й</a:t>
            </a:r>
            <a:r>
              <a:rPr dirty="0" smtClean="0" sz="1200" spc="95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Ц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ТР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ОЦ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Л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Ь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-20" b="1">
                <a:solidFill>
                  <a:srgbClr val="303030"/>
                </a:solidFill>
                <a:latin typeface="Calibri"/>
                <a:cs typeface="Calibri"/>
              </a:rPr>
              <a:t>Г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-6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З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В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Я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35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П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У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Б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Л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КИ</a:t>
            </a:r>
            <a:r>
              <a:rPr dirty="0" smtClean="0" sz="1200" spc="40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-7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80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-7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5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-7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5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94526" y="582167"/>
            <a:ext cx="1752600" cy="3867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Ф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Д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-6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Л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Ь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ЫЕ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25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У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ТЫ</a:t>
            </a:r>
            <a:r>
              <a:rPr dirty="0" smtClean="0" sz="1200" spc="75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П</a:t>
            </a:r>
            <a:r>
              <a:rPr dirty="0" smtClean="0" sz="1200" spc="-2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Д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Д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Ж</a:t>
            </a:r>
            <a:r>
              <a:rPr dirty="0" smtClean="0" sz="1200" spc="-5" b="1">
                <a:solidFill>
                  <a:srgbClr val="303030"/>
                </a:solidFill>
                <a:latin typeface="Calibri"/>
                <a:cs typeface="Calibri"/>
              </a:rPr>
              <a:t>К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45160" y="370966"/>
            <a:ext cx="1752600" cy="3860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35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П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У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Б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Л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-5" b="1">
                <a:solidFill>
                  <a:srgbClr val="303030"/>
                </a:solidFill>
                <a:latin typeface="Calibri"/>
                <a:cs typeface="Calibri"/>
              </a:rPr>
              <a:t>К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-5" b="1">
                <a:solidFill>
                  <a:srgbClr val="303030"/>
                </a:solidFill>
                <a:latin typeface="Calibri"/>
                <a:cs typeface="Calibri"/>
              </a:rPr>
              <a:t>К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25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У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ТЫ</a:t>
            </a:r>
            <a:r>
              <a:rPr dirty="0" smtClean="0" sz="1200" spc="75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П</a:t>
            </a:r>
            <a:r>
              <a:rPr dirty="0" smtClean="0" sz="1200" spc="-2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Д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Д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Ж</a:t>
            </a:r>
            <a:r>
              <a:rPr dirty="0" smtClean="0" sz="1200" spc="-5" b="1">
                <a:solidFill>
                  <a:srgbClr val="303030"/>
                </a:solidFill>
                <a:latin typeface="Calibri"/>
                <a:cs typeface="Calibri"/>
              </a:rPr>
              <a:t>К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01853" y="4060057"/>
            <a:ext cx="2134870" cy="5695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just" marL="12700" marR="12700">
              <a:lnSpc>
                <a:spcPct val="100099"/>
              </a:lnSpc>
            </a:pPr>
            <a:r>
              <a:rPr dirty="0" smtClean="0" sz="1200" spc="-5" b="1">
                <a:solidFill>
                  <a:srgbClr val="303030"/>
                </a:solidFill>
                <a:latin typeface="Calibri"/>
                <a:cs typeface="Calibri"/>
              </a:rPr>
              <a:t>К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У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У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Ю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Щ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80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М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ТВ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0">
                <a:solidFill>
                  <a:srgbClr val="303030"/>
                </a:solidFill>
                <a:latin typeface="Segoe UI Symbol"/>
                <a:cs typeface="Segoe UI Symbol"/>
              </a:rPr>
              <a:t>,</a:t>
            </a:r>
            <a:r>
              <a:rPr dirty="0" smtClean="0" sz="1200" spc="0">
                <a:solidFill>
                  <a:srgbClr val="303030"/>
                </a:solidFill>
                <a:latin typeface="Segoe UI Symbol"/>
                <a:cs typeface="Segoe UI Symbol"/>
              </a:rPr>
              <a:t> 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С</a:t>
            </a:r>
            <a:r>
              <a:rPr dirty="0" smtClean="0" sz="1200" spc="10" b="1">
                <a:solidFill>
                  <a:srgbClr val="303030"/>
                </a:solidFill>
                <a:latin typeface="Calibri"/>
                <a:cs typeface="Calibri"/>
              </a:rPr>
              <a:t>П</a:t>
            </a:r>
            <a:r>
              <a:rPr dirty="0" smtClean="0" sz="1200" spc="-2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Л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35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Л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Ь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ЫЕ</a:t>
            </a:r>
            <a:r>
              <a:rPr dirty="0" smtClean="0" sz="1200" spc="70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-30" b="1">
                <a:solidFill>
                  <a:srgbClr val="303030"/>
                </a:solidFill>
                <a:latin typeface="Calibri"/>
                <a:cs typeface="Calibri"/>
              </a:rPr>
              <a:t>К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М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Е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ТЫ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-15" b="1">
                <a:solidFill>
                  <a:srgbClr val="303030"/>
                </a:solidFill>
                <a:latin typeface="Calibri"/>
                <a:cs typeface="Calibri"/>
              </a:rPr>
              <a:t>Г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2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-20" b="1">
                <a:solidFill>
                  <a:srgbClr val="303030"/>
                </a:solidFill>
                <a:latin typeface="Calibri"/>
                <a:cs typeface="Calibri"/>
              </a:rPr>
              <a:t>Д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ОВ</a:t>
            </a:r>
            <a:r>
              <a:rPr dirty="0" smtClean="0" sz="1200" spc="-5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И</a:t>
            </a:r>
            <a:r>
              <a:rPr dirty="0" smtClean="0" sz="1200" spc="70" b="1">
                <a:solidFill>
                  <a:srgbClr val="303030"/>
                </a:solidFill>
                <a:latin typeface="Calibri"/>
                <a:cs typeface="Calibri"/>
              </a:rPr>
              <a:t> </a:t>
            </a:r>
            <a:r>
              <a:rPr dirty="0" smtClean="0" sz="1200" spc="-65" b="1">
                <a:solidFill>
                  <a:srgbClr val="303030"/>
                </a:solidFill>
                <a:latin typeface="Calibri"/>
                <a:cs typeface="Calibri"/>
              </a:rPr>
              <a:t>Р</a:t>
            </a:r>
            <a:r>
              <a:rPr dirty="0" smtClean="0" sz="1200" spc="-10" b="1">
                <a:solidFill>
                  <a:srgbClr val="303030"/>
                </a:solidFill>
                <a:latin typeface="Calibri"/>
                <a:cs typeface="Calibri"/>
              </a:rPr>
              <a:t>А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Й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</a:t>
            </a:r>
            <a:r>
              <a:rPr dirty="0" smtClean="0" sz="1200" spc="5" b="1">
                <a:solidFill>
                  <a:srgbClr val="303030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303030"/>
                </a:solidFill>
                <a:latin typeface="Calibri"/>
                <a:cs typeface="Calibri"/>
              </a:rPr>
              <a:t>ОВ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10176" y="1267205"/>
            <a:ext cx="1211580" cy="34163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050" spc="-2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050" spc="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050" spc="-3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dirty="0" smtClean="0" sz="1050" spc="-30" b="1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dirty="0" smtClean="0" sz="1050" spc="-2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050" spc="-3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50" spc="-35" b="1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1050" spc="-15" b="1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х</a:t>
            </a:r>
            <a:endParaRPr sz="1050">
              <a:latin typeface="Calibri"/>
              <a:cs typeface="Calibri"/>
            </a:endParaRPr>
          </a:p>
          <a:p>
            <a:pPr algn="ctr" marR="635">
              <a:lnSpc>
                <a:spcPct val="100000"/>
              </a:lnSpc>
              <a:spcBef>
                <a:spcPts val="10"/>
              </a:spcBef>
            </a:pP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г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dirty="0" smtClean="0" sz="1050" spc="-25" b="1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dirty="0" smtClean="0" sz="1050" spc="-3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dirty="0" smtClean="0" sz="1050" spc="-20" b="1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dirty="0" smtClean="0" sz="1050" spc="0" b="1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651578" y="1791588"/>
            <a:ext cx="1662101" cy="5490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737864" y="3070351"/>
            <a:ext cx="1596263" cy="5993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252215" y="3453383"/>
            <a:ext cx="594360" cy="5943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5145023" y="3511295"/>
            <a:ext cx="762000" cy="5364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5809488" y="2139695"/>
            <a:ext cx="423672" cy="5090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739640" y="777252"/>
            <a:ext cx="719327" cy="4632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3846576" y="746759"/>
            <a:ext cx="429768" cy="5273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3755135" y="2392679"/>
            <a:ext cx="1447800" cy="5364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2073910">
              <a:lnSpc>
                <a:spcPct val="100000"/>
              </a:lnSpc>
            </a:pPr>
            <a:r>
              <a:rPr dirty="0" smtClean="0" sz="2100" b="1">
                <a:latin typeface="Calibri"/>
                <a:cs typeface="Calibri"/>
              </a:rPr>
              <a:t>М</a:t>
            </a:r>
            <a:r>
              <a:rPr dirty="0" smtClean="0" sz="2100" spc="-10" b="1">
                <a:latin typeface="Calibri"/>
                <a:cs typeface="Calibri"/>
              </a:rPr>
              <a:t>е</a:t>
            </a:r>
            <a:r>
              <a:rPr dirty="0" smtClean="0" sz="2100" spc="-10" b="1">
                <a:latin typeface="Calibri"/>
                <a:cs typeface="Calibri"/>
              </a:rPr>
              <a:t>р</a:t>
            </a:r>
            <a:r>
              <a:rPr dirty="0" smtClean="0" sz="2100" spc="0" b="1">
                <a:latin typeface="Calibri"/>
                <a:cs typeface="Calibri"/>
              </a:rPr>
              <a:t>ы</a:t>
            </a:r>
            <a:r>
              <a:rPr dirty="0" smtClean="0" sz="2100" spc="8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</a:t>
            </a:r>
            <a:r>
              <a:rPr dirty="0" smtClean="0" sz="2100" spc="-60" b="1">
                <a:latin typeface="Calibri"/>
                <a:cs typeface="Calibri"/>
              </a:rPr>
              <a:t>о</a:t>
            </a:r>
            <a:r>
              <a:rPr dirty="0" smtClean="0" sz="2100" spc="10" b="1">
                <a:latin typeface="Calibri"/>
                <a:cs typeface="Calibri"/>
              </a:rPr>
              <a:t>д</a:t>
            </a:r>
            <a:r>
              <a:rPr dirty="0" smtClean="0" sz="2100" spc="-30" b="1">
                <a:latin typeface="Calibri"/>
                <a:cs typeface="Calibri"/>
              </a:rPr>
              <a:t>д</a:t>
            </a:r>
            <a:r>
              <a:rPr dirty="0" smtClean="0" sz="2100" spc="-10" b="1">
                <a:latin typeface="Calibri"/>
                <a:cs typeface="Calibri"/>
              </a:rPr>
              <a:t>е</a:t>
            </a:r>
            <a:r>
              <a:rPr dirty="0" smtClean="0" sz="2100" spc="-35" b="1">
                <a:latin typeface="Calibri"/>
                <a:cs typeface="Calibri"/>
              </a:rPr>
              <a:t>р</a:t>
            </a:r>
            <a:r>
              <a:rPr dirty="0" smtClean="0" sz="2100" spc="0" b="1">
                <a:latin typeface="Calibri"/>
                <a:cs typeface="Calibri"/>
              </a:rPr>
              <a:t>ж</a:t>
            </a:r>
            <a:r>
              <a:rPr dirty="0" smtClean="0" sz="2100" spc="5" b="1">
                <a:latin typeface="Calibri"/>
                <a:cs typeface="Calibri"/>
              </a:rPr>
              <a:t>к</a:t>
            </a:r>
            <a:r>
              <a:rPr dirty="0" smtClean="0" sz="2100" spc="0" b="1">
                <a:latin typeface="Calibri"/>
                <a:cs typeface="Calibri"/>
              </a:rPr>
              <a:t>и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974079" y="1338071"/>
            <a:ext cx="186055" cy="233425"/>
          </a:xfrm>
          <a:custGeom>
            <a:avLst/>
            <a:gdLst/>
            <a:ahLst/>
            <a:cxnLst/>
            <a:rect l="l" t="t" r="r" b="b"/>
            <a:pathLst>
              <a:path w="186055" h="233425">
                <a:moveTo>
                  <a:pt x="186055" y="0"/>
                </a:moveTo>
                <a:lnTo>
                  <a:pt x="0" y="233425"/>
                </a:lnTo>
              </a:path>
            </a:pathLst>
          </a:custGeom>
          <a:ln w="6096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2874264" y="4392167"/>
            <a:ext cx="185293" cy="246240"/>
          </a:xfrm>
          <a:custGeom>
            <a:avLst/>
            <a:gdLst/>
            <a:ahLst/>
            <a:cxnLst/>
            <a:rect l="l" t="t" r="r" b="b"/>
            <a:pathLst>
              <a:path w="185293" h="246240">
                <a:moveTo>
                  <a:pt x="0" y="246240"/>
                </a:moveTo>
                <a:lnTo>
                  <a:pt x="185293" y="0"/>
                </a:lnTo>
              </a:path>
            </a:pathLst>
          </a:custGeom>
          <a:ln w="6095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2231135" y="3075431"/>
            <a:ext cx="192405" cy="192405"/>
          </a:xfrm>
          <a:custGeom>
            <a:avLst/>
            <a:gdLst/>
            <a:ahLst/>
            <a:cxnLst/>
            <a:rect l="l" t="t" r="r" b="b"/>
            <a:pathLst>
              <a:path w="192405" h="192404">
                <a:moveTo>
                  <a:pt x="0" y="0"/>
                </a:moveTo>
                <a:lnTo>
                  <a:pt x="192405" y="192405"/>
                </a:lnTo>
              </a:path>
            </a:pathLst>
          </a:custGeom>
          <a:ln w="6096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6519671" y="3044951"/>
            <a:ext cx="186054" cy="233426"/>
          </a:xfrm>
          <a:custGeom>
            <a:avLst/>
            <a:gdLst/>
            <a:ahLst/>
            <a:cxnLst/>
            <a:rect l="l" t="t" r="r" b="b"/>
            <a:pathLst>
              <a:path w="186054" h="233425">
                <a:moveTo>
                  <a:pt x="186054" y="0"/>
                </a:moveTo>
                <a:lnTo>
                  <a:pt x="0" y="233426"/>
                </a:lnTo>
              </a:path>
            </a:pathLst>
          </a:custGeom>
          <a:ln w="6096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2727960" y="1353311"/>
            <a:ext cx="181356" cy="266573"/>
          </a:xfrm>
          <a:custGeom>
            <a:avLst/>
            <a:gdLst/>
            <a:ahLst/>
            <a:cxnLst/>
            <a:rect l="l" t="t" r="r" b="b"/>
            <a:pathLst>
              <a:path w="181356" h="266573">
                <a:moveTo>
                  <a:pt x="0" y="0"/>
                </a:moveTo>
                <a:lnTo>
                  <a:pt x="181356" y="266573"/>
                </a:lnTo>
              </a:path>
            </a:pathLst>
          </a:custGeom>
          <a:ln w="6096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5910071" y="4373879"/>
            <a:ext cx="267335" cy="265341"/>
          </a:xfrm>
          <a:custGeom>
            <a:avLst/>
            <a:gdLst/>
            <a:ahLst/>
            <a:cxnLst/>
            <a:rect l="l" t="t" r="r" b="b"/>
            <a:pathLst>
              <a:path w="267335" h="265341">
                <a:moveTo>
                  <a:pt x="267335" y="265341"/>
                </a:moveTo>
                <a:lnTo>
                  <a:pt x="0" y="0"/>
                </a:lnTo>
              </a:path>
            </a:pathLst>
          </a:custGeom>
          <a:ln w="6096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2234183" y="764988"/>
            <a:ext cx="4457446" cy="43722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261616" y="792478"/>
            <a:ext cx="4352544" cy="426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371600" y="1353311"/>
            <a:ext cx="1355217" cy="0"/>
          </a:xfrm>
          <a:custGeom>
            <a:avLst/>
            <a:gdLst/>
            <a:ahLst/>
            <a:cxnLst/>
            <a:rect l="l" t="t" r="r" b="b"/>
            <a:pathLst>
              <a:path w="1355217" h="0">
                <a:moveTo>
                  <a:pt x="0" y="0"/>
                </a:moveTo>
                <a:lnTo>
                  <a:pt x="1355217" y="0"/>
                </a:lnTo>
              </a:path>
            </a:pathLst>
          </a:custGeom>
          <a:ln w="6096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205473" y="1009650"/>
            <a:ext cx="1423670" cy="2349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ф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400" spc="-15" b="1">
                <a:solidFill>
                  <a:srgbClr val="44536A"/>
                </a:solidFill>
                <a:latin typeface="Calibri"/>
                <a:cs typeface="Calibri"/>
              </a:rPr>
              <a:t>р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м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ц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81927" y="2713227"/>
            <a:ext cx="1379855" cy="2349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бр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з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в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т</a:t>
            </a:r>
            <a:r>
              <a:rPr dirty="0" smtClean="0" sz="1400" spc="-40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л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ь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77483" y="4308550"/>
            <a:ext cx="1463040" cy="2349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30" b="1">
                <a:solidFill>
                  <a:srgbClr val="44536A"/>
                </a:solidFill>
                <a:latin typeface="Calibri"/>
                <a:cs typeface="Calibri"/>
              </a:rPr>
              <a:t>К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с</a:t>
            </a:r>
            <a:r>
              <a:rPr dirty="0" smtClean="0" sz="1400" spc="-70" b="1">
                <a:solidFill>
                  <a:srgbClr val="44536A"/>
                </a:solidFill>
                <a:latin typeface="Calibri"/>
                <a:cs typeface="Calibri"/>
              </a:rPr>
              <a:t>у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л</a:t>
            </a:r>
            <a:r>
              <a:rPr dirty="0" smtClean="0" sz="1400" spc="-55" b="1">
                <a:solidFill>
                  <a:srgbClr val="44536A"/>
                </a:solidFill>
                <a:latin typeface="Calibri"/>
                <a:cs typeface="Calibri"/>
              </a:rPr>
              <a:t>ь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т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ц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32966" y="1009650"/>
            <a:ext cx="966469" cy="2349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10" b="1">
                <a:solidFill>
                  <a:srgbClr val="FF0000"/>
                </a:solidFill>
                <a:latin typeface="Calibri"/>
                <a:cs typeface="Calibri"/>
              </a:rPr>
              <a:t>Ф</a:t>
            </a:r>
            <a:r>
              <a:rPr dirty="0" smtClean="0" sz="1400" spc="-20" b="1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dirty="0" smtClean="0" sz="1400" spc="-5" b="1">
                <a:solidFill>
                  <a:srgbClr val="FF0000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FF0000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FF0000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dirty="0" smtClean="0" sz="1400" spc="-20" b="1">
                <a:solidFill>
                  <a:srgbClr val="FF0000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dirty="0" smtClean="0" sz="1400" spc="-5" b="1">
                <a:solidFill>
                  <a:srgbClr val="FF0000"/>
                </a:solidFill>
                <a:latin typeface="Calibri"/>
                <a:cs typeface="Calibri"/>
              </a:rPr>
              <a:t>а</a:t>
            </a:r>
            <a:r>
              <a:rPr dirty="0" smtClean="0" sz="1400" spc="-10" b="1">
                <a:solidFill>
                  <a:srgbClr val="FF0000"/>
                </a:solidFill>
                <a:latin typeface="Calibri"/>
                <a:cs typeface="Calibri"/>
              </a:rPr>
              <a:t>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4357" y="2713227"/>
            <a:ext cx="1268095" cy="2349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10" b="1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dirty="0" smtClean="0" sz="1400" spc="-20" b="1">
                <a:solidFill>
                  <a:srgbClr val="FF0000"/>
                </a:solidFill>
                <a:latin typeface="Calibri"/>
                <a:cs typeface="Calibri"/>
              </a:rPr>
              <a:t>м</a:t>
            </a:r>
            <a:r>
              <a:rPr dirty="0" smtClean="0" sz="1400" spc="-25" b="1">
                <a:solidFill>
                  <a:srgbClr val="FF0000"/>
                </a:solidFill>
                <a:latin typeface="Calibri"/>
                <a:cs typeface="Calibri"/>
              </a:rPr>
              <a:t>у</a:t>
            </a:r>
            <a:r>
              <a:rPr dirty="0" smtClean="0" sz="1400" spc="-15" b="1">
                <a:solidFill>
                  <a:srgbClr val="FF0000"/>
                </a:solidFill>
                <a:latin typeface="Calibri"/>
                <a:cs typeface="Calibri"/>
              </a:rPr>
              <a:t>щ</a:t>
            </a:r>
            <a:r>
              <a:rPr dirty="0" smtClean="0" sz="1400" spc="-15" b="1">
                <a:solidFill>
                  <a:srgbClr val="FF0000"/>
                </a:solidFill>
                <a:latin typeface="Calibri"/>
                <a:cs typeface="Calibri"/>
              </a:rPr>
              <a:t>е</a:t>
            </a:r>
            <a:r>
              <a:rPr dirty="0" smtClean="0" sz="1400" spc="-20" b="1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FF0000"/>
                </a:solidFill>
                <a:latin typeface="Calibri"/>
                <a:cs typeface="Calibri"/>
              </a:rPr>
              <a:t>т</a:t>
            </a:r>
            <a:r>
              <a:rPr dirty="0" smtClean="0" sz="1400" spc="-5" b="1">
                <a:solidFill>
                  <a:srgbClr val="FF0000"/>
                </a:solidFill>
                <a:latin typeface="Calibri"/>
                <a:cs typeface="Calibri"/>
              </a:rPr>
              <a:t>в</a:t>
            </a:r>
            <a:r>
              <a:rPr dirty="0" smtClean="0" sz="1400" spc="-15" b="1">
                <a:solidFill>
                  <a:srgbClr val="FF0000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FF0000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FF0000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FF0000"/>
                </a:solidFill>
                <a:latin typeface="Calibri"/>
                <a:cs typeface="Calibri"/>
              </a:rPr>
              <a:t>а</a:t>
            </a:r>
            <a:r>
              <a:rPr dirty="0" smtClean="0" sz="1400" spc="-10" b="1">
                <a:solidFill>
                  <a:srgbClr val="FF0000"/>
                </a:solidFill>
                <a:latin typeface="Calibri"/>
                <a:cs typeface="Calibri"/>
              </a:rPr>
              <a:t>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32966" y="4308550"/>
            <a:ext cx="770890" cy="2349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5" b="1">
                <a:solidFill>
                  <a:srgbClr val="00AF50"/>
                </a:solidFill>
                <a:latin typeface="Calibri"/>
                <a:cs typeface="Calibri"/>
              </a:rPr>
              <a:t>К</a:t>
            </a:r>
            <a:r>
              <a:rPr dirty="0" smtClean="0" sz="1400" spc="-5" b="1">
                <a:solidFill>
                  <a:srgbClr val="00AF50"/>
                </a:solidFill>
                <a:latin typeface="Calibri"/>
                <a:cs typeface="Calibri"/>
              </a:rPr>
              <a:t>а</a:t>
            </a:r>
            <a:r>
              <a:rPr dirty="0" smtClean="0" sz="1400" spc="-10" b="1">
                <a:solidFill>
                  <a:srgbClr val="00AF50"/>
                </a:solidFill>
                <a:latin typeface="Calibri"/>
                <a:cs typeface="Calibri"/>
              </a:rPr>
              <a:t>др</a:t>
            </a:r>
            <a:r>
              <a:rPr dirty="0" smtClean="0" sz="1400" spc="-20" b="1">
                <a:solidFill>
                  <a:srgbClr val="00AF50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00AF50"/>
                </a:solidFill>
                <a:latin typeface="Calibri"/>
                <a:cs typeface="Calibri"/>
              </a:rPr>
              <a:t>в</a:t>
            </a:r>
            <a:r>
              <a:rPr dirty="0" smtClean="0" sz="1400" spc="-5" b="1">
                <a:solidFill>
                  <a:srgbClr val="00AF50"/>
                </a:solidFill>
                <a:latin typeface="Calibri"/>
                <a:cs typeface="Calibri"/>
              </a:rPr>
              <a:t>а</a:t>
            </a:r>
            <a:r>
              <a:rPr dirty="0" smtClean="0" sz="1400" spc="-10" b="1">
                <a:solidFill>
                  <a:srgbClr val="00AF50"/>
                </a:solidFill>
                <a:latin typeface="Calibri"/>
                <a:cs typeface="Calibri"/>
              </a:rPr>
              <a:t>я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017008" y="4044695"/>
            <a:ext cx="524256" cy="5242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2627376" y="2676144"/>
            <a:ext cx="560832" cy="5608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3468623" y="1338071"/>
            <a:ext cx="560831" cy="5608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3422903" y="4008120"/>
            <a:ext cx="524255" cy="5242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727191" y="2697479"/>
            <a:ext cx="618743" cy="6187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5017008" y="1344167"/>
            <a:ext cx="451103" cy="457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292608" y="3075431"/>
            <a:ext cx="1939163" cy="0"/>
          </a:xfrm>
          <a:custGeom>
            <a:avLst/>
            <a:gdLst/>
            <a:ahLst/>
            <a:cxnLst/>
            <a:rect l="l" t="t" r="r" b="b"/>
            <a:pathLst>
              <a:path w="1939163" h="0">
                <a:moveTo>
                  <a:pt x="0" y="0"/>
                </a:moveTo>
                <a:lnTo>
                  <a:pt x="1939163" y="0"/>
                </a:lnTo>
              </a:path>
            </a:pathLst>
          </a:custGeom>
          <a:ln w="6096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520952" y="4639055"/>
            <a:ext cx="1355217" cy="0"/>
          </a:xfrm>
          <a:custGeom>
            <a:avLst/>
            <a:gdLst/>
            <a:ahLst/>
            <a:cxnLst/>
            <a:rect l="l" t="t" r="r" b="b"/>
            <a:pathLst>
              <a:path w="1355216" h="0">
                <a:moveTo>
                  <a:pt x="0" y="0"/>
                </a:moveTo>
                <a:lnTo>
                  <a:pt x="1355217" y="0"/>
                </a:lnTo>
              </a:path>
            </a:pathLst>
          </a:custGeom>
          <a:ln w="6096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6163055" y="1338071"/>
            <a:ext cx="1905508" cy="0"/>
          </a:xfrm>
          <a:custGeom>
            <a:avLst/>
            <a:gdLst/>
            <a:ahLst/>
            <a:cxnLst/>
            <a:rect l="l" t="t" r="r" b="b"/>
            <a:pathLst>
              <a:path w="1905508" h="0">
                <a:moveTo>
                  <a:pt x="0" y="0"/>
                </a:moveTo>
                <a:lnTo>
                  <a:pt x="1905508" y="0"/>
                </a:lnTo>
              </a:path>
            </a:pathLst>
          </a:custGeom>
          <a:ln w="6096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6708647" y="3044951"/>
            <a:ext cx="1905507" cy="0"/>
          </a:xfrm>
          <a:custGeom>
            <a:avLst/>
            <a:gdLst/>
            <a:ahLst/>
            <a:cxnLst/>
            <a:rect l="l" t="t" r="r" b="b"/>
            <a:pathLst>
              <a:path w="1905507" h="0">
                <a:moveTo>
                  <a:pt x="0" y="0"/>
                </a:moveTo>
                <a:lnTo>
                  <a:pt x="1905507" y="0"/>
                </a:lnTo>
              </a:path>
            </a:pathLst>
          </a:custGeom>
          <a:ln w="6096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6178296" y="4639055"/>
            <a:ext cx="2105659" cy="0"/>
          </a:xfrm>
          <a:custGeom>
            <a:avLst/>
            <a:gdLst/>
            <a:ahLst/>
            <a:cxnLst/>
            <a:rect l="l" t="t" r="r" b="b"/>
            <a:pathLst>
              <a:path w="2105659" h="0">
                <a:moveTo>
                  <a:pt x="0" y="0"/>
                </a:moveTo>
                <a:lnTo>
                  <a:pt x="2105659" y="0"/>
                </a:lnTo>
              </a:path>
            </a:pathLst>
          </a:custGeom>
          <a:ln w="6096">
            <a:solidFill>
              <a:srgbClr val="39B549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169664" y="2426207"/>
            <a:ext cx="612648" cy="6309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4212463" y="3159505"/>
            <a:ext cx="623570" cy="3302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00" spc="-5" b="1">
                <a:solidFill>
                  <a:srgbClr val="006FC0"/>
                </a:solidFill>
                <a:latin typeface="Calibri"/>
                <a:cs typeface="Calibri"/>
              </a:rPr>
              <a:t>Ц</a:t>
            </a:r>
            <a:r>
              <a:rPr dirty="0" smtClean="0" sz="2000" spc="-15" b="1">
                <a:solidFill>
                  <a:srgbClr val="006FC0"/>
                </a:solidFill>
                <a:latin typeface="Calibri"/>
                <a:cs typeface="Calibri"/>
              </a:rPr>
              <a:t>И</a:t>
            </a:r>
            <a:r>
              <a:rPr dirty="0" smtClean="0" sz="2000" spc="-35" b="1">
                <a:solidFill>
                  <a:srgbClr val="006FC0"/>
                </a:solidFill>
                <a:latin typeface="Calibri"/>
                <a:cs typeface="Calibri"/>
              </a:rPr>
              <a:t>С</a:t>
            </a:r>
            <a:r>
              <a:rPr dirty="0" smtClean="0" sz="2000" spc="-15" b="1">
                <a:solidFill>
                  <a:srgbClr val="006FC0"/>
                </a:solidFill>
                <a:latin typeface="Calibri"/>
                <a:cs typeface="Calibri"/>
              </a:rPr>
              <a:t>С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43840" y="283463"/>
            <a:ext cx="1313688" cy="3291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1447800" y="73151"/>
            <a:ext cx="1600200" cy="7284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5227" y="2377799"/>
            <a:ext cx="2431873" cy="7950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3115227" y="2376954"/>
            <a:ext cx="2747293" cy="795865"/>
          </a:xfrm>
          <a:custGeom>
            <a:avLst/>
            <a:gdLst/>
            <a:ahLst/>
            <a:cxnLst/>
            <a:rect l="l" t="t" r="r" b="b"/>
            <a:pathLst>
              <a:path w="2747293" h="795865">
                <a:moveTo>
                  <a:pt x="250526" y="262105"/>
                </a:moveTo>
                <a:lnTo>
                  <a:pt x="247201" y="248263"/>
                </a:lnTo>
                <a:lnTo>
                  <a:pt x="246724" y="234582"/>
                </a:lnTo>
                <a:lnTo>
                  <a:pt x="249002" y="221111"/>
                </a:lnTo>
                <a:lnTo>
                  <a:pt x="271417" y="182448"/>
                </a:lnTo>
                <a:lnTo>
                  <a:pt x="315224" y="147435"/>
                </a:lnTo>
                <a:lnTo>
                  <a:pt x="355055" y="126773"/>
                </a:lnTo>
                <a:lnTo>
                  <a:pt x="402505" y="108710"/>
                </a:lnTo>
                <a:lnTo>
                  <a:pt x="456820" y="93637"/>
                </a:lnTo>
                <a:lnTo>
                  <a:pt x="517244" y="81946"/>
                </a:lnTo>
                <a:lnTo>
                  <a:pt x="583022" y="74027"/>
                </a:lnTo>
                <a:lnTo>
                  <a:pt x="631944" y="70921"/>
                </a:lnTo>
                <a:lnTo>
                  <a:pt x="674768" y="70022"/>
                </a:lnTo>
                <a:lnTo>
                  <a:pt x="689018" y="70103"/>
                </a:lnTo>
                <a:lnTo>
                  <a:pt x="731524" y="71469"/>
                </a:lnTo>
                <a:lnTo>
                  <a:pt x="773420" y="74494"/>
                </a:lnTo>
                <a:lnTo>
                  <a:pt x="814387" y="79146"/>
                </a:lnTo>
                <a:lnTo>
                  <a:pt x="854106" y="85391"/>
                </a:lnTo>
                <a:lnTo>
                  <a:pt x="892257" y="93195"/>
                </a:lnTo>
                <a:lnTo>
                  <a:pt x="906263" y="83709"/>
                </a:lnTo>
                <a:lnTo>
                  <a:pt x="957673" y="59041"/>
                </a:lnTo>
                <a:lnTo>
                  <a:pt x="998591" y="45894"/>
                </a:lnTo>
                <a:lnTo>
                  <a:pt x="1043723" y="35518"/>
                </a:lnTo>
                <a:lnTo>
                  <a:pt x="1092124" y="28028"/>
                </a:lnTo>
                <a:lnTo>
                  <a:pt x="1142849" y="23536"/>
                </a:lnTo>
                <a:lnTo>
                  <a:pt x="1194953" y="22156"/>
                </a:lnTo>
                <a:lnTo>
                  <a:pt x="1221227" y="22668"/>
                </a:lnTo>
                <a:lnTo>
                  <a:pt x="1273629" y="26169"/>
                </a:lnTo>
                <a:lnTo>
                  <a:pt x="1325047" y="33066"/>
                </a:lnTo>
                <a:lnTo>
                  <a:pt x="1363363" y="40765"/>
                </a:lnTo>
                <a:lnTo>
                  <a:pt x="1400868" y="50909"/>
                </a:lnTo>
                <a:lnTo>
                  <a:pt x="1423835" y="58768"/>
                </a:lnTo>
                <a:lnTo>
                  <a:pt x="1435517" y="51169"/>
                </a:lnTo>
                <a:lnTo>
                  <a:pt x="1478028" y="31231"/>
                </a:lnTo>
                <a:lnTo>
                  <a:pt x="1529802" y="15877"/>
                </a:lnTo>
                <a:lnTo>
                  <a:pt x="1568238" y="8374"/>
                </a:lnTo>
                <a:lnTo>
                  <a:pt x="1608949" y="3188"/>
                </a:lnTo>
                <a:lnTo>
                  <a:pt x="1651199" y="432"/>
                </a:lnTo>
                <a:lnTo>
                  <a:pt x="1672671" y="0"/>
                </a:lnTo>
                <a:lnTo>
                  <a:pt x="1694252" y="217"/>
                </a:lnTo>
                <a:lnTo>
                  <a:pt x="1737371" y="2655"/>
                </a:lnTo>
                <a:lnTo>
                  <a:pt x="1779819" y="7860"/>
                </a:lnTo>
                <a:lnTo>
                  <a:pt x="1828052" y="17755"/>
                </a:lnTo>
                <a:lnTo>
                  <a:pt x="1865317" y="29248"/>
                </a:lnTo>
                <a:lnTo>
                  <a:pt x="1897141" y="43122"/>
                </a:lnTo>
                <a:lnTo>
                  <a:pt x="1914300" y="35786"/>
                </a:lnTo>
                <a:lnTo>
                  <a:pt x="1951963" y="23147"/>
                </a:lnTo>
                <a:lnTo>
                  <a:pt x="1993341" y="13239"/>
                </a:lnTo>
                <a:lnTo>
                  <a:pt x="2037541" y="6095"/>
                </a:lnTo>
                <a:lnTo>
                  <a:pt x="2083670" y="1743"/>
                </a:lnTo>
                <a:lnTo>
                  <a:pt x="2130834" y="213"/>
                </a:lnTo>
                <a:lnTo>
                  <a:pt x="2154525" y="516"/>
                </a:lnTo>
                <a:lnTo>
                  <a:pt x="2201567" y="3276"/>
                </a:lnTo>
                <a:lnTo>
                  <a:pt x="2247411" y="8934"/>
                </a:lnTo>
                <a:lnTo>
                  <a:pt x="2291163" y="17518"/>
                </a:lnTo>
                <a:lnTo>
                  <a:pt x="2331929" y="29060"/>
                </a:lnTo>
                <a:lnTo>
                  <a:pt x="2376382" y="47314"/>
                </a:lnTo>
                <a:lnTo>
                  <a:pt x="2410047" y="68679"/>
                </a:lnTo>
                <a:lnTo>
                  <a:pt x="2431873" y="92441"/>
                </a:lnTo>
                <a:lnTo>
                  <a:pt x="2458976" y="96858"/>
                </a:lnTo>
                <a:lnTo>
                  <a:pt x="2509429" y="107633"/>
                </a:lnTo>
                <a:lnTo>
                  <a:pt x="2554493" y="120753"/>
                </a:lnTo>
                <a:lnTo>
                  <a:pt x="2593701" y="135927"/>
                </a:lnTo>
                <a:lnTo>
                  <a:pt x="2640523" y="161903"/>
                </a:lnTo>
                <a:lnTo>
                  <a:pt x="2671562" y="190862"/>
                </a:lnTo>
                <a:lnTo>
                  <a:pt x="2685690" y="232418"/>
                </a:lnTo>
                <a:lnTo>
                  <a:pt x="2683968" y="243089"/>
                </a:lnTo>
                <a:lnTo>
                  <a:pt x="2664542" y="276456"/>
                </a:lnTo>
                <a:lnTo>
                  <a:pt x="2658319" y="282171"/>
                </a:lnTo>
                <a:lnTo>
                  <a:pt x="2678688" y="293548"/>
                </a:lnTo>
                <a:lnTo>
                  <a:pt x="2711398" y="317513"/>
                </a:lnTo>
                <a:lnTo>
                  <a:pt x="2740698" y="355565"/>
                </a:lnTo>
                <a:lnTo>
                  <a:pt x="2747293" y="381619"/>
                </a:lnTo>
                <a:lnTo>
                  <a:pt x="2746770" y="394667"/>
                </a:lnTo>
                <a:lnTo>
                  <a:pt x="2730164" y="433157"/>
                </a:lnTo>
                <a:lnTo>
                  <a:pt x="2691431" y="469373"/>
                </a:lnTo>
                <a:lnTo>
                  <a:pt x="2653587" y="491433"/>
                </a:lnTo>
                <a:lnTo>
                  <a:pt x="2606318" y="511253"/>
                </a:lnTo>
                <a:lnTo>
                  <a:pt x="2568115" y="523418"/>
                </a:lnTo>
                <a:lnTo>
                  <a:pt x="2521516" y="534930"/>
                </a:lnTo>
                <a:lnTo>
                  <a:pt x="2471742" y="543977"/>
                </a:lnTo>
                <a:lnTo>
                  <a:pt x="2432691" y="549075"/>
                </a:lnTo>
                <a:lnTo>
                  <a:pt x="2392445" y="552670"/>
                </a:lnTo>
                <a:lnTo>
                  <a:pt x="2378809" y="553526"/>
                </a:lnTo>
                <a:lnTo>
                  <a:pt x="2377235" y="565411"/>
                </a:lnTo>
                <a:lnTo>
                  <a:pt x="2358764" y="599284"/>
                </a:lnTo>
                <a:lnTo>
                  <a:pt x="2321655" y="629709"/>
                </a:lnTo>
                <a:lnTo>
                  <a:pt x="2287823" y="647584"/>
                </a:lnTo>
                <a:lnTo>
                  <a:pt x="2247601" y="663187"/>
                </a:lnTo>
                <a:lnTo>
                  <a:pt x="2201745" y="676220"/>
                </a:lnTo>
                <a:lnTo>
                  <a:pt x="2151014" y="686389"/>
                </a:lnTo>
                <a:lnTo>
                  <a:pt x="2096165" y="693397"/>
                </a:lnTo>
                <a:lnTo>
                  <a:pt x="2037954" y="696948"/>
                </a:lnTo>
                <a:lnTo>
                  <a:pt x="2007825" y="697334"/>
                </a:lnTo>
                <a:lnTo>
                  <a:pt x="1994452" y="697188"/>
                </a:lnTo>
                <a:lnTo>
                  <a:pt x="1954695" y="695617"/>
                </a:lnTo>
                <a:lnTo>
                  <a:pt x="1915740" y="692376"/>
                </a:lnTo>
                <a:lnTo>
                  <a:pt x="1877924" y="687507"/>
                </a:lnTo>
                <a:lnTo>
                  <a:pt x="1829849" y="678553"/>
                </a:lnTo>
                <a:lnTo>
                  <a:pt x="1818332" y="675886"/>
                </a:lnTo>
                <a:lnTo>
                  <a:pt x="1806481" y="688963"/>
                </a:lnTo>
                <a:lnTo>
                  <a:pt x="1775732" y="713269"/>
                </a:lnTo>
                <a:lnTo>
                  <a:pt x="1736496" y="734914"/>
                </a:lnTo>
                <a:lnTo>
                  <a:pt x="1689863" y="753662"/>
                </a:lnTo>
                <a:lnTo>
                  <a:pt x="1636921" y="769278"/>
                </a:lnTo>
                <a:lnTo>
                  <a:pt x="1578760" y="781526"/>
                </a:lnTo>
                <a:lnTo>
                  <a:pt x="1516468" y="790170"/>
                </a:lnTo>
                <a:lnTo>
                  <a:pt x="1451135" y="794975"/>
                </a:lnTo>
                <a:lnTo>
                  <a:pt x="1417668" y="795865"/>
                </a:lnTo>
                <a:lnTo>
                  <a:pt x="1383848" y="795706"/>
                </a:lnTo>
                <a:lnTo>
                  <a:pt x="1315698" y="792126"/>
                </a:lnTo>
                <a:lnTo>
                  <a:pt x="1266798" y="786744"/>
                </a:lnTo>
                <a:lnTo>
                  <a:pt x="1223676" y="779812"/>
                </a:lnTo>
                <a:lnTo>
                  <a:pt x="1182912" y="771124"/>
                </a:lnTo>
                <a:lnTo>
                  <a:pt x="1144828" y="760778"/>
                </a:lnTo>
                <a:lnTo>
                  <a:pt x="1098778" y="744572"/>
                </a:lnTo>
                <a:lnTo>
                  <a:pt x="1058837" y="725823"/>
                </a:lnTo>
                <a:lnTo>
                  <a:pt x="1049897" y="720766"/>
                </a:lnTo>
                <a:lnTo>
                  <a:pt x="1014526" y="728373"/>
                </a:lnTo>
                <a:lnTo>
                  <a:pt x="941390" y="739846"/>
                </a:lnTo>
                <a:lnTo>
                  <a:pt x="866212" y="746442"/>
                </a:lnTo>
                <a:lnTo>
                  <a:pt x="790373" y="748299"/>
                </a:lnTo>
                <a:lnTo>
                  <a:pt x="752637" y="747491"/>
                </a:lnTo>
                <a:lnTo>
                  <a:pt x="678393" y="742490"/>
                </a:lnTo>
                <a:lnTo>
                  <a:pt x="606940" y="733087"/>
                </a:lnTo>
                <a:lnTo>
                  <a:pt x="539658" y="719416"/>
                </a:lnTo>
                <a:lnTo>
                  <a:pt x="477926" y="701614"/>
                </a:lnTo>
                <a:lnTo>
                  <a:pt x="423126" y="679814"/>
                </a:lnTo>
                <a:lnTo>
                  <a:pt x="376637" y="654154"/>
                </a:lnTo>
                <a:lnTo>
                  <a:pt x="373208" y="651741"/>
                </a:lnTo>
                <a:lnTo>
                  <a:pt x="371430" y="650598"/>
                </a:lnTo>
                <a:lnTo>
                  <a:pt x="348786" y="651277"/>
                </a:lnTo>
                <a:lnTo>
                  <a:pt x="326433" y="651236"/>
                </a:lnTo>
                <a:lnTo>
                  <a:pt x="304452" y="650499"/>
                </a:lnTo>
                <a:lnTo>
                  <a:pt x="261921" y="647034"/>
                </a:lnTo>
                <a:lnTo>
                  <a:pt x="221824" y="641077"/>
                </a:lnTo>
                <a:lnTo>
                  <a:pt x="167627" y="627897"/>
                </a:lnTo>
                <a:lnTo>
                  <a:pt x="122466" y="610207"/>
                </a:lnTo>
                <a:lnTo>
                  <a:pt x="88474" y="588666"/>
                </a:lnTo>
                <a:lnTo>
                  <a:pt x="64217" y="555094"/>
                </a:lnTo>
                <a:lnTo>
                  <a:pt x="62437" y="545521"/>
                </a:lnTo>
                <a:lnTo>
                  <a:pt x="62794" y="535998"/>
                </a:lnTo>
                <a:lnTo>
                  <a:pt x="84736" y="499425"/>
                </a:lnTo>
                <a:lnTo>
                  <a:pt x="121530" y="475005"/>
                </a:lnTo>
                <a:lnTo>
                  <a:pt x="104677" y="469144"/>
                </a:lnTo>
                <a:lnTo>
                  <a:pt x="60961" y="449245"/>
                </a:lnTo>
                <a:lnTo>
                  <a:pt x="28279" y="426571"/>
                </a:lnTo>
                <a:lnTo>
                  <a:pt x="3589" y="393570"/>
                </a:lnTo>
                <a:lnTo>
                  <a:pt x="0" y="376481"/>
                </a:lnTo>
                <a:lnTo>
                  <a:pt x="523" y="367906"/>
                </a:lnTo>
                <a:lnTo>
                  <a:pt x="18930" y="334172"/>
                </a:lnTo>
                <a:lnTo>
                  <a:pt x="55419" y="307949"/>
                </a:lnTo>
                <a:lnTo>
                  <a:pt x="96735" y="290382"/>
                </a:lnTo>
                <a:lnTo>
                  <a:pt x="146322" y="276893"/>
                </a:lnTo>
                <a:lnTo>
                  <a:pt x="187832" y="269742"/>
                </a:lnTo>
                <a:lnTo>
                  <a:pt x="232183" y="265360"/>
                </a:lnTo>
                <a:lnTo>
                  <a:pt x="247464" y="264550"/>
                </a:lnTo>
                <a:lnTo>
                  <a:pt x="250526" y="262105"/>
                </a:lnTo>
                <a:close/>
              </a:path>
            </a:pathLst>
          </a:custGeom>
          <a:ln w="12192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3263806" y="2843657"/>
            <a:ext cx="152239" cy="13108"/>
          </a:xfrm>
          <a:custGeom>
            <a:avLst/>
            <a:gdLst/>
            <a:ahLst/>
            <a:cxnLst/>
            <a:rect l="l" t="t" r="r" b="b"/>
            <a:pathLst>
              <a:path w="152239" h="13108">
                <a:moveTo>
                  <a:pt x="152239" y="12826"/>
                </a:moveTo>
                <a:lnTo>
                  <a:pt x="139026" y="13091"/>
                </a:lnTo>
                <a:lnTo>
                  <a:pt x="125839" y="13108"/>
                </a:lnTo>
                <a:lnTo>
                  <a:pt x="112698" y="12880"/>
                </a:lnTo>
                <a:lnTo>
                  <a:pt x="73766" y="10733"/>
                </a:lnTo>
                <a:lnTo>
                  <a:pt x="23785" y="4518"/>
                </a:lnTo>
                <a:lnTo>
                  <a:pt x="11774" y="2375"/>
                </a:lnTo>
                <a:lnTo>
                  <a:pt x="0" y="0"/>
                </a:lnTo>
              </a:path>
            </a:pathLst>
          </a:custGeom>
          <a:ln w="12191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3495044" y="3017011"/>
            <a:ext cx="62987" cy="6722"/>
          </a:xfrm>
          <a:custGeom>
            <a:avLst/>
            <a:gdLst/>
            <a:ahLst/>
            <a:cxnLst/>
            <a:rect l="l" t="t" r="r" b="b"/>
            <a:pathLst>
              <a:path w="62987" h="6722">
                <a:moveTo>
                  <a:pt x="62987" y="0"/>
                </a:moveTo>
                <a:lnTo>
                  <a:pt x="50712" y="1804"/>
                </a:lnTo>
                <a:lnTo>
                  <a:pt x="38258" y="3383"/>
                </a:lnTo>
                <a:lnTo>
                  <a:pt x="25643" y="4732"/>
                </a:lnTo>
                <a:lnTo>
                  <a:pt x="12884" y="5846"/>
                </a:lnTo>
                <a:lnTo>
                  <a:pt x="0" y="6722"/>
                </a:lnTo>
              </a:path>
            </a:pathLst>
          </a:custGeom>
          <a:ln w="12192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123531" y="3063696"/>
            <a:ext cx="40925" cy="30531"/>
          </a:xfrm>
          <a:custGeom>
            <a:avLst/>
            <a:gdLst/>
            <a:ahLst/>
            <a:cxnLst/>
            <a:rect l="l" t="t" r="r" b="b"/>
            <a:pathLst>
              <a:path w="40925" h="30531">
                <a:moveTo>
                  <a:pt x="40925" y="30531"/>
                </a:moveTo>
                <a:lnTo>
                  <a:pt x="29205" y="23212"/>
                </a:lnTo>
                <a:lnTo>
                  <a:pt x="18464" y="15663"/>
                </a:lnTo>
                <a:lnTo>
                  <a:pt x="8722" y="7915"/>
                </a:lnTo>
                <a:lnTo>
                  <a:pt x="0" y="0"/>
                </a:lnTo>
              </a:path>
            </a:pathLst>
          </a:custGeom>
          <a:ln w="12192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4932281" y="3014344"/>
            <a:ext cx="16273" cy="34366"/>
          </a:xfrm>
          <a:custGeom>
            <a:avLst/>
            <a:gdLst/>
            <a:ahLst/>
            <a:cxnLst/>
            <a:rect l="l" t="t" r="r" b="b"/>
            <a:pathLst>
              <a:path w="16273" h="34366">
                <a:moveTo>
                  <a:pt x="16273" y="0"/>
                </a:moveTo>
                <a:lnTo>
                  <a:pt x="12877" y="11606"/>
                </a:lnTo>
                <a:lnTo>
                  <a:pt x="7435" y="23079"/>
                </a:lnTo>
                <a:lnTo>
                  <a:pt x="0" y="34366"/>
                </a:lnTo>
              </a:path>
            </a:pathLst>
          </a:custGeom>
          <a:ln w="12192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5285232" y="2797047"/>
            <a:ext cx="206459" cy="127770"/>
          </a:xfrm>
          <a:custGeom>
            <a:avLst/>
            <a:gdLst/>
            <a:ahLst/>
            <a:cxnLst/>
            <a:rect l="l" t="t" r="r" b="b"/>
            <a:pathLst>
              <a:path w="206459" h="127770">
                <a:moveTo>
                  <a:pt x="0" y="0"/>
                </a:moveTo>
                <a:lnTo>
                  <a:pt x="37806" y="8390"/>
                </a:lnTo>
                <a:lnTo>
                  <a:pt x="88406" y="23830"/>
                </a:lnTo>
                <a:lnTo>
                  <a:pt x="131002" y="42268"/>
                </a:lnTo>
                <a:lnTo>
                  <a:pt x="164836" y="63224"/>
                </a:lnTo>
                <a:lnTo>
                  <a:pt x="195008" y="94254"/>
                </a:lnTo>
                <a:lnTo>
                  <a:pt x="205450" y="119220"/>
                </a:lnTo>
                <a:lnTo>
                  <a:pt x="206459" y="127770"/>
                </a:lnTo>
              </a:path>
            </a:pathLst>
          </a:custGeom>
          <a:ln w="12192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5683430" y="2657094"/>
            <a:ext cx="88846" cy="48225"/>
          </a:xfrm>
          <a:custGeom>
            <a:avLst/>
            <a:gdLst/>
            <a:ahLst/>
            <a:cxnLst/>
            <a:rect l="l" t="t" r="r" b="b"/>
            <a:pathLst>
              <a:path w="88846" h="48225">
                <a:moveTo>
                  <a:pt x="88846" y="0"/>
                </a:moveTo>
                <a:lnTo>
                  <a:pt x="51313" y="26132"/>
                </a:lnTo>
                <a:lnTo>
                  <a:pt x="14023" y="43134"/>
                </a:lnTo>
                <a:lnTo>
                  <a:pt x="0" y="48225"/>
                </a:lnTo>
              </a:path>
            </a:pathLst>
          </a:custGeom>
          <a:ln w="12192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5551678" y="2474341"/>
            <a:ext cx="5080" cy="23240"/>
          </a:xfrm>
          <a:custGeom>
            <a:avLst/>
            <a:gdLst/>
            <a:ahLst/>
            <a:cxnLst/>
            <a:rect l="l" t="t" r="r" b="b"/>
            <a:pathLst>
              <a:path w="5080" h="23240">
                <a:moveTo>
                  <a:pt x="0" y="0"/>
                </a:moveTo>
                <a:lnTo>
                  <a:pt x="3556" y="7619"/>
                </a:lnTo>
                <a:lnTo>
                  <a:pt x="5080" y="15493"/>
                </a:lnTo>
                <a:lnTo>
                  <a:pt x="4825" y="23240"/>
                </a:lnTo>
              </a:path>
            </a:pathLst>
          </a:custGeom>
          <a:ln w="12192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4964557" y="2419850"/>
            <a:ext cx="42096" cy="27312"/>
          </a:xfrm>
          <a:custGeom>
            <a:avLst/>
            <a:gdLst/>
            <a:ahLst/>
            <a:cxnLst/>
            <a:rect l="l" t="t" r="r" b="b"/>
            <a:pathLst>
              <a:path w="42096" h="27312">
                <a:moveTo>
                  <a:pt x="0" y="27312"/>
                </a:moveTo>
                <a:lnTo>
                  <a:pt x="8772" y="20119"/>
                </a:lnTo>
                <a:lnTo>
                  <a:pt x="18737" y="13151"/>
                </a:lnTo>
                <a:lnTo>
                  <a:pt x="29857" y="6436"/>
                </a:lnTo>
                <a:lnTo>
                  <a:pt x="42096" y="0"/>
                </a:lnTo>
              </a:path>
            </a:pathLst>
          </a:custGeom>
          <a:ln w="12192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523994" y="2442137"/>
            <a:ext cx="15410" cy="19122"/>
          </a:xfrm>
          <a:custGeom>
            <a:avLst/>
            <a:gdLst/>
            <a:ahLst/>
            <a:cxnLst/>
            <a:rect l="l" t="t" r="r" b="b"/>
            <a:pathLst>
              <a:path w="15410" h="19122">
                <a:moveTo>
                  <a:pt x="0" y="19122"/>
                </a:moveTo>
                <a:lnTo>
                  <a:pt x="6606" y="9450"/>
                </a:lnTo>
                <a:lnTo>
                  <a:pt x="15410" y="0"/>
                </a:lnTo>
              </a:path>
            </a:pathLst>
          </a:custGeom>
          <a:ln w="12192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4007103" y="2470022"/>
            <a:ext cx="73786" cy="21501"/>
          </a:xfrm>
          <a:custGeom>
            <a:avLst/>
            <a:gdLst/>
            <a:ahLst/>
            <a:cxnLst/>
            <a:rect l="l" t="t" r="r" b="b"/>
            <a:pathLst>
              <a:path w="73786" h="21501">
                <a:moveTo>
                  <a:pt x="0" y="0"/>
                </a:moveTo>
                <a:lnTo>
                  <a:pt x="38365" y="9955"/>
                </a:lnTo>
                <a:lnTo>
                  <a:pt x="62323" y="17488"/>
                </a:lnTo>
                <a:lnTo>
                  <a:pt x="73786" y="21501"/>
                </a:lnTo>
              </a:path>
            </a:pathLst>
          </a:custGeom>
          <a:ln w="12192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367217" y="2642933"/>
            <a:ext cx="13014" cy="22161"/>
          </a:xfrm>
          <a:custGeom>
            <a:avLst/>
            <a:gdLst/>
            <a:ahLst/>
            <a:cxnLst/>
            <a:rect l="l" t="t" r="r" b="b"/>
            <a:pathLst>
              <a:path w="13014" h="22161">
                <a:moveTo>
                  <a:pt x="13014" y="22161"/>
                </a:moveTo>
                <a:lnTo>
                  <a:pt x="5537" y="11160"/>
                </a:lnTo>
                <a:lnTo>
                  <a:pt x="0" y="0"/>
                </a:lnTo>
              </a:path>
            </a:pathLst>
          </a:custGeom>
          <a:ln w="12191">
            <a:solidFill>
              <a:srgbClr val="ACB8C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892296" y="3980688"/>
            <a:ext cx="1345564" cy="5712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904488" y="3441191"/>
            <a:ext cx="1325880" cy="551688"/>
          </a:xfrm>
          <a:custGeom>
            <a:avLst/>
            <a:gdLst/>
            <a:ahLst/>
            <a:cxnLst/>
            <a:rect l="l" t="t" r="r" b="b"/>
            <a:pathLst>
              <a:path w="1325880" h="551688">
                <a:moveTo>
                  <a:pt x="0" y="551687"/>
                </a:moveTo>
                <a:lnTo>
                  <a:pt x="1325880" y="551687"/>
                </a:lnTo>
                <a:lnTo>
                  <a:pt x="1325880" y="0"/>
                </a:lnTo>
                <a:lnTo>
                  <a:pt x="0" y="0"/>
                </a:lnTo>
                <a:lnTo>
                  <a:pt x="0" y="5516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3904488" y="3441191"/>
            <a:ext cx="1325880" cy="5516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20472" y="2516885"/>
            <a:ext cx="5267960" cy="12033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3236595">
              <a:lnSpc>
                <a:spcPct val="100000"/>
              </a:lnSpc>
            </a:pPr>
            <a:r>
              <a:rPr dirty="0" smtClean="0" sz="1400" spc="-40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д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ое</a:t>
            </a:r>
            <a:r>
              <a:rPr dirty="0" smtClean="0" sz="1400" spc="10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ф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р</a:t>
            </a:r>
            <a:r>
              <a:rPr dirty="0" smtClean="0" sz="1400" spc="-25" b="1">
                <a:solidFill>
                  <a:srgbClr val="44536A"/>
                </a:solidFill>
                <a:latin typeface="Calibri"/>
                <a:cs typeface="Calibri"/>
              </a:rPr>
              <a:t>м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ц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endParaRPr sz="1400">
              <a:latin typeface="Calibri"/>
              <a:cs typeface="Calibri"/>
            </a:endParaRPr>
          </a:p>
          <a:p>
            <a:pPr algn="r" marR="499745">
              <a:lnSpc>
                <a:spcPct val="100000"/>
              </a:lnSpc>
            </a:pP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п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р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т</a:t>
            </a:r>
            <a:r>
              <a:rPr dirty="0" smtClean="0" sz="1400" spc="-15" b="1">
                <a:solidFill>
                  <a:srgbClr val="44536A"/>
                </a:solidFill>
                <a:latin typeface="Calibri"/>
                <a:cs typeface="Calibri"/>
              </a:rPr>
              <a:t>р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44536A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44536A"/>
                </a:solidFill>
                <a:latin typeface="Calibri"/>
                <a:cs typeface="Calibri"/>
              </a:rPr>
              <a:t>т</a:t>
            </a:r>
            <a:r>
              <a:rPr dirty="0" smtClean="0" sz="1400" spc="-10" b="1">
                <a:solidFill>
                  <a:srgbClr val="44536A"/>
                </a:solidFill>
                <a:latin typeface="Calibri"/>
                <a:cs typeface="Calibri"/>
              </a:rPr>
              <a:t>во</a:t>
            </a:r>
            <a:endParaRPr sz="1400">
              <a:latin typeface="Calibri"/>
              <a:cs typeface="Calibri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56"/>
              </a:spcBef>
            </a:pPr>
            <a:endParaRPr sz="1100"/>
          </a:p>
          <a:p>
            <a:pPr algn="ctr" marR="3721735">
              <a:lnSpc>
                <a:spcPct val="100000"/>
              </a:lnSpc>
            </a:pP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С</a:t>
            </a:r>
            <a:r>
              <a:rPr dirty="0" smtClean="0" sz="1200" spc="-15">
                <a:solidFill>
                  <a:srgbClr val="6F2F9F"/>
                </a:solidFill>
                <a:latin typeface="Century Gothic"/>
                <a:cs typeface="Century Gothic"/>
              </a:rPr>
              <a:t>О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Ц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И</a:t>
            </a:r>
            <a:r>
              <a:rPr dirty="0" smtClean="0" sz="1200" spc="-50">
                <a:solidFill>
                  <a:srgbClr val="6F2F9F"/>
                </a:solidFill>
                <a:latin typeface="Century Gothic"/>
                <a:cs typeface="Century Gothic"/>
              </a:rPr>
              <a:t>А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Л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Ь</a:t>
            </a:r>
            <a:r>
              <a:rPr dirty="0" smtClean="0" sz="1200" spc="-5">
                <a:solidFill>
                  <a:srgbClr val="6F2F9F"/>
                </a:solidFill>
                <a:latin typeface="Century Gothic"/>
                <a:cs typeface="Century Gothic"/>
              </a:rPr>
              <a:t>Н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Ы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Е</a:t>
            </a:r>
            <a:r>
              <a:rPr dirty="0" smtClean="0" sz="1200" spc="50">
                <a:solidFill>
                  <a:srgbClr val="6F2F9F"/>
                </a:solidFill>
                <a:latin typeface="Century Gothic"/>
                <a:cs typeface="Century Gothic"/>
              </a:rPr>
              <a:t> 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С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Е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Т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И</a:t>
            </a:r>
            <a:endParaRPr sz="1200">
              <a:latin typeface="Century Gothic"/>
              <a:cs typeface="Century Gothic"/>
            </a:endParaRPr>
          </a:p>
          <a:p>
            <a:pPr algn="ctr" marR="3720465">
              <a:lnSpc>
                <a:spcPct val="100000"/>
              </a:lnSpc>
            </a:pPr>
            <a:r>
              <a:rPr dirty="0" smtClean="0" sz="1200" spc="5">
                <a:solidFill>
                  <a:srgbClr val="585858"/>
                </a:solidFill>
                <a:latin typeface="Century Gothic"/>
                <a:cs typeface="Century Gothic"/>
              </a:rPr>
              <a:t>v</a:t>
            </a:r>
            <a:r>
              <a:rPr dirty="0" smtClean="0" sz="1200" spc="-10">
                <a:solidFill>
                  <a:srgbClr val="585858"/>
                </a:solidFill>
                <a:latin typeface="Century Gothic"/>
                <a:cs typeface="Century Gothic"/>
              </a:rPr>
              <a:t>k</a:t>
            </a:r>
            <a:r>
              <a:rPr dirty="0" smtClean="0" sz="1200" spc="-30">
                <a:solidFill>
                  <a:srgbClr val="585858"/>
                </a:solidFill>
                <a:latin typeface="Century Gothic"/>
                <a:cs typeface="Century Gothic"/>
              </a:rPr>
              <a:t>.</a:t>
            </a:r>
            <a:r>
              <a:rPr dirty="0" smtClean="0" sz="1200" spc="-20">
                <a:solidFill>
                  <a:srgbClr val="585858"/>
                </a:solidFill>
                <a:latin typeface="Century Gothic"/>
                <a:cs typeface="Century Gothic"/>
              </a:rPr>
              <a:t>c</a:t>
            </a:r>
            <a:r>
              <a:rPr dirty="0" smtClean="0" sz="1200" spc="-5">
                <a:solidFill>
                  <a:srgbClr val="585858"/>
                </a:solidFill>
                <a:latin typeface="Century Gothic"/>
                <a:cs typeface="Century Gothic"/>
              </a:rPr>
              <a:t>o</a:t>
            </a:r>
            <a:r>
              <a:rPr dirty="0" smtClean="0" sz="1200" spc="0">
                <a:solidFill>
                  <a:srgbClr val="585858"/>
                </a:solidFill>
                <a:latin typeface="Century Gothic"/>
                <a:cs typeface="Century Gothic"/>
              </a:rPr>
              <a:t>m</a:t>
            </a:r>
            <a:r>
              <a:rPr dirty="0" smtClean="0" sz="1200" spc="5">
                <a:solidFill>
                  <a:srgbClr val="585858"/>
                </a:solidFill>
                <a:latin typeface="Century Gothic"/>
                <a:cs typeface="Century Gothic"/>
              </a:rPr>
              <a:t>/</a:t>
            </a:r>
            <a:r>
              <a:rPr dirty="0" smtClean="0" sz="1200" spc="-20">
                <a:solidFill>
                  <a:srgbClr val="585858"/>
                </a:solidFill>
                <a:latin typeface="Century Gothic"/>
                <a:cs typeface="Century Gothic"/>
              </a:rPr>
              <a:t>c</a:t>
            </a:r>
            <a:r>
              <a:rPr dirty="0" smtClean="0" sz="1200" spc="-25">
                <a:solidFill>
                  <a:srgbClr val="585858"/>
                </a:solidFill>
                <a:latin typeface="Century Gothic"/>
                <a:cs typeface="Century Gothic"/>
              </a:rPr>
              <a:t>i</a:t>
            </a:r>
            <a:r>
              <a:rPr dirty="0" smtClean="0" sz="1200" spc="-10">
                <a:solidFill>
                  <a:srgbClr val="585858"/>
                </a:solidFill>
                <a:latin typeface="Century Gothic"/>
                <a:cs typeface="Century Gothic"/>
              </a:rPr>
              <a:t>s</a:t>
            </a:r>
            <a:r>
              <a:rPr dirty="0" smtClean="0" sz="1200" spc="-10">
                <a:solidFill>
                  <a:srgbClr val="585858"/>
                </a:solidFill>
                <a:latin typeface="Century Gothic"/>
                <a:cs typeface="Century Gothic"/>
              </a:rPr>
              <a:t>s</a:t>
            </a:r>
            <a:r>
              <a:rPr dirty="0" smtClean="0" sz="1200" spc="-5">
                <a:solidFill>
                  <a:srgbClr val="585858"/>
                </a:solidFill>
                <a:latin typeface="Century Gothic"/>
                <a:cs typeface="Century Gothic"/>
              </a:rPr>
              <a:t>rt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867280" y="1303273"/>
            <a:ext cx="1191260" cy="3759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R="0">
              <a:lnSpc>
                <a:spcPct val="100000"/>
              </a:lnSpc>
            </a:pPr>
            <a:r>
              <a:rPr dirty="0" smtClean="0" sz="1200">
                <a:solidFill>
                  <a:srgbClr val="6F2F9F"/>
                </a:solidFill>
                <a:latin typeface="Century Gothic"/>
                <a:cs typeface="Century Gothic"/>
              </a:rPr>
              <a:t>И</a:t>
            </a:r>
            <a:r>
              <a:rPr dirty="0" smtClean="0" sz="1200" spc="-5">
                <a:solidFill>
                  <a:srgbClr val="6F2F9F"/>
                </a:solidFill>
                <a:latin typeface="Century Gothic"/>
                <a:cs typeface="Century Gothic"/>
              </a:rPr>
              <a:t>Н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Т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Е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Р</a:t>
            </a:r>
            <a:r>
              <a:rPr dirty="0" smtClean="0" sz="1200" spc="-5">
                <a:solidFill>
                  <a:srgbClr val="6F2F9F"/>
                </a:solidFill>
                <a:latin typeface="Century Gothic"/>
                <a:cs typeface="Century Gothic"/>
              </a:rPr>
              <a:t>Н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Е</a:t>
            </a:r>
            <a:r>
              <a:rPr dirty="0" smtClean="0" sz="1200" spc="-5">
                <a:solidFill>
                  <a:srgbClr val="6F2F9F"/>
                </a:solidFill>
                <a:latin typeface="Century Gothic"/>
                <a:cs typeface="Century Gothic"/>
              </a:rPr>
              <a:t>Т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-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С</a:t>
            </a:r>
            <a:r>
              <a:rPr dirty="0" smtClean="0" sz="1200" spc="-50">
                <a:solidFill>
                  <a:srgbClr val="6F2F9F"/>
                </a:solidFill>
                <a:latin typeface="Century Gothic"/>
                <a:cs typeface="Century Gothic"/>
              </a:rPr>
              <a:t>А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ЙТ</a:t>
            </a:r>
            <a:endParaRPr sz="1200">
              <a:latin typeface="Century Gothic"/>
              <a:cs typeface="Century Gothic"/>
            </a:endParaRPr>
          </a:p>
          <a:p>
            <a:pPr algn="ctr" marL="635">
              <a:lnSpc>
                <a:spcPct val="100000"/>
              </a:lnSpc>
            </a:pPr>
            <a:r>
              <a:rPr dirty="0" smtClean="0" sz="1200" spc="-10">
                <a:solidFill>
                  <a:srgbClr val="585858"/>
                </a:solidFill>
                <a:latin typeface="Century Gothic"/>
                <a:cs typeface="Century Gothic"/>
              </a:rPr>
              <a:t>c</a:t>
            </a:r>
            <a:r>
              <a:rPr dirty="0" smtClean="0" sz="1200" spc="-25">
                <a:solidFill>
                  <a:srgbClr val="585858"/>
                </a:solidFill>
                <a:latin typeface="Century Gothic"/>
                <a:cs typeface="Century Gothic"/>
              </a:rPr>
              <a:t>i</a:t>
            </a:r>
            <a:r>
              <a:rPr dirty="0" smtClean="0" sz="1200" spc="-15">
                <a:solidFill>
                  <a:srgbClr val="585858"/>
                </a:solidFill>
                <a:latin typeface="Century Gothic"/>
                <a:cs typeface="Century Gothic"/>
              </a:rPr>
              <a:t>s</a:t>
            </a:r>
            <a:r>
              <a:rPr dirty="0" smtClean="0" sz="1200" spc="-15">
                <a:solidFill>
                  <a:srgbClr val="585858"/>
                </a:solidFill>
                <a:latin typeface="Century Gothic"/>
                <a:cs typeface="Century Gothic"/>
              </a:rPr>
              <a:t>s</a:t>
            </a:r>
            <a:r>
              <a:rPr dirty="0" smtClean="0" sz="1200" spc="5">
                <a:solidFill>
                  <a:srgbClr val="585858"/>
                </a:solidFill>
                <a:latin typeface="Century Gothic"/>
                <a:cs typeface="Century Gothic"/>
              </a:rPr>
              <a:t>-</a:t>
            </a:r>
            <a:r>
              <a:rPr dirty="0" smtClean="0" sz="1200" spc="0">
                <a:solidFill>
                  <a:srgbClr val="585858"/>
                </a:solidFill>
                <a:latin typeface="Century Gothic"/>
                <a:cs typeface="Century Gothic"/>
              </a:rPr>
              <a:t>rt</a:t>
            </a:r>
            <a:r>
              <a:rPr dirty="0" smtClean="0" sz="1200" spc="-25">
                <a:solidFill>
                  <a:srgbClr val="585858"/>
                </a:solidFill>
                <a:latin typeface="Century Gothic"/>
                <a:cs typeface="Century Gothic"/>
              </a:rPr>
              <a:t>.</a:t>
            </a:r>
            <a:r>
              <a:rPr dirty="0" smtClean="0" sz="1200" spc="0">
                <a:solidFill>
                  <a:srgbClr val="585858"/>
                </a:solidFill>
                <a:latin typeface="Century Gothic"/>
                <a:cs typeface="Century Gothic"/>
              </a:rPr>
              <a:t>ru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462783" y="1722119"/>
            <a:ext cx="964819" cy="592327"/>
          </a:xfrm>
          <a:custGeom>
            <a:avLst/>
            <a:gdLst/>
            <a:ahLst/>
            <a:cxnLst/>
            <a:rect l="l" t="t" r="r" b="b"/>
            <a:pathLst>
              <a:path w="964819" h="592327">
                <a:moveTo>
                  <a:pt x="0" y="0"/>
                </a:moveTo>
                <a:lnTo>
                  <a:pt x="964819" y="592327"/>
                </a:lnTo>
              </a:path>
            </a:pathLst>
          </a:custGeom>
          <a:ln w="6096">
            <a:solidFill>
              <a:srgbClr val="39B54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431791" y="3212591"/>
            <a:ext cx="144018" cy="170687"/>
          </a:xfrm>
          <a:custGeom>
            <a:avLst/>
            <a:gdLst/>
            <a:ahLst/>
            <a:cxnLst/>
            <a:rect l="l" t="t" r="r" b="b"/>
            <a:pathLst>
              <a:path w="144018" h="170687">
                <a:moveTo>
                  <a:pt x="144018" y="85343"/>
                </a:moveTo>
                <a:lnTo>
                  <a:pt x="48006" y="85343"/>
                </a:lnTo>
                <a:lnTo>
                  <a:pt x="48006" y="170687"/>
                </a:lnTo>
                <a:lnTo>
                  <a:pt x="144018" y="170687"/>
                </a:lnTo>
                <a:lnTo>
                  <a:pt x="144018" y="85343"/>
                </a:lnTo>
                <a:close/>
              </a:path>
              <a:path w="144018" h="170687">
                <a:moveTo>
                  <a:pt x="96012" y="0"/>
                </a:moveTo>
                <a:lnTo>
                  <a:pt x="0" y="85343"/>
                </a:lnTo>
                <a:lnTo>
                  <a:pt x="192024" y="85343"/>
                </a:lnTo>
                <a:lnTo>
                  <a:pt x="96012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837944" y="2715767"/>
            <a:ext cx="1170939" cy="55118"/>
          </a:xfrm>
          <a:custGeom>
            <a:avLst/>
            <a:gdLst/>
            <a:ahLst/>
            <a:cxnLst/>
            <a:rect l="l" t="t" r="r" b="b"/>
            <a:pathLst>
              <a:path w="1170939" h="55118">
                <a:moveTo>
                  <a:pt x="0" y="0"/>
                </a:moveTo>
                <a:lnTo>
                  <a:pt x="1170939" y="55118"/>
                </a:lnTo>
              </a:path>
            </a:pathLst>
          </a:custGeom>
          <a:ln w="6096">
            <a:solidFill>
              <a:srgbClr val="39B54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6723888" y="874839"/>
            <a:ext cx="1696084" cy="8517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6760464" y="911351"/>
            <a:ext cx="1572768" cy="7284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6755892" y="906779"/>
            <a:ext cx="1581911" cy="737615"/>
          </a:xfrm>
          <a:custGeom>
            <a:avLst/>
            <a:gdLst/>
            <a:ahLst/>
            <a:cxnLst/>
            <a:rect l="l" t="t" r="r" b="b"/>
            <a:pathLst>
              <a:path w="1581911" h="737615">
                <a:moveTo>
                  <a:pt x="0" y="737615"/>
                </a:moveTo>
                <a:lnTo>
                  <a:pt x="1581911" y="737615"/>
                </a:lnTo>
                <a:lnTo>
                  <a:pt x="1581911" y="0"/>
                </a:lnTo>
                <a:lnTo>
                  <a:pt x="0" y="0"/>
                </a:lnTo>
                <a:lnTo>
                  <a:pt x="0" y="737615"/>
                </a:lnTo>
                <a:close/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6784085" y="1678813"/>
            <a:ext cx="925194" cy="3759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100000"/>
              </a:lnSpc>
            </a:pP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С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Е</a:t>
            </a:r>
            <a:r>
              <a:rPr dirty="0" smtClean="0" sz="1200" spc="10">
                <a:solidFill>
                  <a:srgbClr val="6F2F9F"/>
                </a:solidFill>
                <a:latin typeface="Century Gothic"/>
                <a:cs typeface="Century Gothic"/>
              </a:rPr>
              <a:t>Р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В</a:t>
            </a:r>
            <a:r>
              <a:rPr dirty="0" smtClean="0" sz="1200" spc="-25">
                <a:solidFill>
                  <a:srgbClr val="6F2F9F"/>
                </a:solidFill>
                <a:latin typeface="Century Gothic"/>
                <a:cs typeface="Century Gothic"/>
              </a:rPr>
              <a:t>И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С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 </a:t>
            </a:r>
            <a:r>
              <a:rPr dirty="0" smtClean="0" sz="1200" spc="10">
                <a:solidFill>
                  <a:srgbClr val="6F2F9F"/>
                </a:solidFill>
                <a:latin typeface="Century Gothic"/>
                <a:cs typeface="Century Gothic"/>
              </a:rPr>
              <a:t>Р</a:t>
            </a:r>
            <a:r>
              <a:rPr dirty="0" smtClean="0" sz="1200" spc="-50">
                <a:solidFill>
                  <a:srgbClr val="6F2F9F"/>
                </a:solidFill>
                <a:latin typeface="Century Gothic"/>
                <a:cs typeface="Century Gothic"/>
              </a:rPr>
              <a:t>А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С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С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Ы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Л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О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К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80415" y="2042210"/>
            <a:ext cx="1479677" cy="126017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16991" y="2078735"/>
            <a:ext cx="1356359" cy="11369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12420" y="2074163"/>
            <a:ext cx="1365504" cy="1146048"/>
          </a:xfrm>
          <a:custGeom>
            <a:avLst/>
            <a:gdLst/>
            <a:ahLst/>
            <a:cxnLst/>
            <a:rect l="l" t="t" r="r" b="b"/>
            <a:pathLst>
              <a:path w="1365504" h="1146048">
                <a:moveTo>
                  <a:pt x="0" y="1146048"/>
                </a:moveTo>
                <a:lnTo>
                  <a:pt x="1365504" y="1146048"/>
                </a:lnTo>
                <a:lnTo>
                  <a:pt x="1365504" y="0"/>
                </a:lnTo>
                <a:lnTo>
                  <a:pt x="0" y="0"/>
                </a:lnTo>
                <a:lnTo>
                  <a:pt x="0" y="1146048"/>
                </a:lnTo>
                <a:close/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280415" y="1947672"/>
            <a:ext cx="1479677" cy="2208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16991" y="1984247"/>
            <a:ext cx="1356359" cy="975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312420" y="1979675"/>
            <a:ext cx="1365504" cy="106680"/>
          </a:xfrm>
          <a:custGeom>
            <a:avLst/>
            <a:gdLst/>
            <a:ahLst/>
            <a:cxnLst/>
            <a:rect l="l" t="t" r="r" b="b"/>
            <a:pathLst>
              <a:path w="1365504" h="106680">
                <a:moveTo>
                  <a:pt x="0" y="106680"/>
                </a:moveTo>
                <a:lnTo>
                  <a:pt x="1365504" y="106680"/>
                </a:lnTo>
                <a:lnTo>
                  <a:pt x="1365504" y="0"/>
                </a:lnTo>
                <a:lnTo>
                  <a:pt x="0" y="0"/>
                </a:lnTo>
                <a:lnTo>
                  <a:pt x="0" y="106680"/>
                </a:lnTo>
                <a:close/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1709927" y="240842"/>
            <a:ext cx="1555877" cy="110777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1746504" y="277380"/>
            <a:ext cx="1432559" cy="9844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1741932" y="272795"/>
            <a:ext cx="1441704" cy="993648"/>
          </a:xfrm>
          <a:custGeom>
            <a:avLst/>
            <a:gdLst/>
            <a:ahLst/>
            <a:cxnLst/>
            <a:rect l="l" t="t" r="r" b="b"/>
            <a:pathLst>
              <a:path w="1441704" h="993648">
                <a:moveTo>
                  <a:pt x="0" y="993648"/>
                </a:moveTo>
                <a:lnTo>
                  <a:pt x="1441704" y="993648"/>
                </a:lnTo>
                <a:lnTo>
                  <a:pt x="1441704" y="0"/>
                </a:lnTo>
                <a:lnTo>
                  <a:pt x="0" y="0"/>
                </a:lnTo>
                <a:lnTo>
                  <a:pt x="0" y="993648"/>
                </a:lnTo>
                <a:close/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7062216" y="380999"/>
            <a:ext cx="969264" cy="4663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785359" y="1929383"/>
            <a:ext cx="164973" cy="305562"/>
          </a:xfrm>
          <a:custGeom>
            <a:avLst/>
            <a:gdLst/>
            <a:ahLst/>
            <a:cxnLst/>
            <a:rect l="l" t="t" r="r" b="b"/>
            <a:pathLst>
              <a:path w="164973" h="305562">
                <a:moveTo>
                  <a:pt x="164973" y="0"/>
                </a:moveTo>
                <a:lnTo>
                  <a:pt x="0" y="305562"/>
                </a:lnTo>
              </a:path>
            </a:pathLst>
          </a:custGeom>
          <a:ln w="6096">
            <a:solidFill>
              <a:srgbClr val="39B54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4294378" y="1326769"/>
            <a:ext cx="1320800" cy="5588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1200">
                <a:solidFill>
                  <a:srgbClr val="6F2F9F"/>
                </a:solidFill>
                <a:latin typeface="Century Gothic"/>
                <a:cs typeface="Century Gothic"/>
              </a:rPr>
              <a:t>Е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Д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ИН</a:t>
            </a:r>
            <a:r>
              <a:rPr dirty="0" smtClean="0" sz="1200" spc="10">
                <a:solidFill>
                  <a:srgbClr val="6F2F9F"/>
                </a:solidFill>
                <a:latin typeface="Century Gothic"/>
                <a:cs typeface="Century Gothic"/>
              </a:rPr>
              <a:t>Ы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Й П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О</a:t>
            </a:r>
            <a:r>
              <a:rPr dirty="0" smtClean="0" sz="1200" spc="10">
                <a:solidFill>
                  <a:srgbClr val="6F2F9F"/>
                </a:solidFill>
                <a:latin typeface="Century Gothic"/>
                <a:cs typeface="Century Gothic"/>
              </a:rPr>
              <a:t>Р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Т</a:t>
            </a:r>
            <a:r>
              <a:rPr dirty="0" smtClean="0" sz="1200" spc="-50">
                <a:solidFill>
                  <a:srgbClr val="6F2F9F"/>
                </a:solidFill>
                <a:latin typeface="Century Gothic"/>
                <a:cs typeface="Century Gothic"/>
              </a:rPr>
              <a:t>А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Л</a:t>
            </a:r>
            <a:endParaRPr sz="1200">
              <a:latin typeface="Century Gothic"/>
              <a:cs typeface="Century Gothic"/>
            </a:endParaRPr>
          </a:p>
          <a:p>
            <a:pPr algn="ctr" marR="2540">
              <a:lnSpc>
                <a:spcPct val="100000"/>
              </a:lnSpc>
            </a:pPr>
            <a:r>
              <a:rPr dirty="0" smtClean="0" sz="1200" spc="-5">
                <a:solidFill>
                  <a:srgbClr val="6F2F9F"/>
                </a:solidFill>
                <a:latin typeface="Century Gothic"/>
                <a:cs typeface="Century Gothic"/>
              </a:rPr>
              <a:t>Н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К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О</a:t>
            </a:r>
            <a:endParaRPr sz="1200">
              <a:latin typeface="Century Gothic"/>
              <a:cs typeface="Century Gothic"/>
            </a:endParaRPr>
          </a:p>
          <a:p>
            <a:pPr algn="ctr" marR="3175">
              <a:lnSpc>
                <a:spcPct val="100000"/>
              </a:lnSpc>
            </a:pPr>
            <a:r>
              <a:rPr dirty="0" smtClean="0" sz="1200" spc="0">
                <a:solidFill>
                  <a:srgbClr val="585858"/>
                </a:solidFill>
                <a:latin typeface="Century Gothic"/>
                <a:cs typeface="Century Gothic"/>
              </a:rPr>
              <a:t>n</a:t>
            </a:r>
            <a:r>
              <a:rPr dirty="0" smtClean="0" sz="1200" spc="-10">
                <a:solidFill>
                  <a:srgbClr val="585858"/>
                </a:solidFill>
                <a:latin typeface="Century Gothic"/>
                <a:cs typeface="Century Gothic"/>
              </a:rPr>
              <a:t>kort</a:t>
            </a:r>
            <a:r>
              <a:rPr dirty="0" smtClean="0" sz="1200" spc="-25">
                <a:solidFill>
                  <a:srgbClr val="585858"/>
                </a:solidFill>
                <a:latin typeface="Century Gothic"/>
                <a:cs typeface="Century Gothic"/>
              </a:rPr>
              <a:t>.</a:t>
            </a:r>
            <a:r>
              <a:rPr dirty="0" smtClean="0" sz="1200" spc="-10">
                <a:solidFill>
                  <a:srgbClr val="585858"/>
                </a:solidFill>
                <a:latin typeface="Century Gothic"/>
                <a:cs typeface="Century Gothic"/>
              </a:rPr>
              <a:t>ru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934455" y="1920239"/>
            <a:ext cx="1127252" cy="557910"/>
          </a:xfrm>
          <a:custGeom>
            <a:avLst/>
            <a:gdLst/>
            <a:ahLst/>
            <a:cxnLst/>
            <a:rect l="l" t="t" r="r" b="b"/>
            <a:pathLst>
              <a:path w="1127252" h="557910">
                <a:moveTo>
                  <a:pt x="1127252" y="0"/>
                </a:moveTo>
                <a:lnTo>
                  <a:pt x="0" y="557910"/>
                </a:lnTo>
              </a:path>
            </a:pathLst>
          </a:custGeom>
          <a:ln w="6096">
            <a:solidFill>
              <a:srgbClr val="39B54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4123944" y="338277"/>
            <a:ext cx="1705228" cy="9492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160520" y="374903"/>
            <a:ext cx="1581912" cy="82600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4155947" y="370331"/>
            <a:ext cx="1591055" cy="835151"/>
          </a:xfrm>
          <a:custGeom>
            <a:avLst/>
            <a:gdLst/>
            <a:ahLst/>
            <a:cxnLst/>
            <a:rect l="l" t="t" r="r" b="b"/>
            <a:pathLst>
              <a:path w="1591055" h="835151">
                <a:moveTo>
                  <a:pt x="0" y="835151"/>
                </a:moveTo>
                <a:lnTo>
                  <a:pt x="1591055" y="835151"/>
                </a:lnTo>
                <a:lnTo>
                  <a:pt x="1591055" y="0"/>
                </a:lnTo>
                <a:lnTo>
                  <a:pt x="0" y="0"/>
                </a:lnTo>
                <a:lnTo>
                  <a:pt x="0" y="835151"/>
                </a:lnTo>
                <a:close/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6711695" y="2962719"/>
            <a:ext cx="1747774" cy="141554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6748271" y="2999231"/>
            <a:ext cx="1624583" cy="12923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6743700" y="2994659"/>
            <a:ext cx="1633727" cy="1301495"/>
          </a:xfrm>
          <a:custGeom>
            <a:avLst/>
            <a:gdLst/>
            <a:ahLst/>
            <a:cxnLst/>
            <a:rect l="l" t="t" r="r" b="b"/>
            <a:pathLst>
              <a:path w="1633727" h="1301496">
                <a:moveTo>
                  <a:pt x="0" y="1301495"/>
                </a:moveTo>
                <a:lnTo>
                  <a:pt x="1633727" y="1301495"/>
                </a:lnTo>
                <a:lnTo>
                  <a:pt x="1633727" y="0"/>
                </a:lnTo>
                <a:lnTo>
                  <a:pt x="0" y="0"/>
                </a:lnTo>
                <a:lnTo>
                  <a:pt x="0" y="1301495"/>
                </a:lnTo>
                <a:close/>
              </a:path>
            </a:pathLst>
          </a:custGeom>
          <a:ln w="9144">
            <a:solidFill>
              <a:srgbClr val="44536A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5824728" y="2999231"/>
            <a:ext cx="778255" cy="681736"/>
          </a:xfrm>
          <a:custGeom>
            <a:avLst/>
            <a:gdLst/>
            <a:ahLst/>
            <a:cxnLst/>
            <a:rect l="l" t="t" r="r" b="b"/>
            <a:pathLst>
              <a:path w="778255" h="681736">
                <a:moveTo>
                  <a:pt x="778255" y="681736"/>
                </a:moveTo>
                <a:lnTo>
                  <a:pt x="0" y="0"/>
                </a:lnTo>
              </a:path>
            </a:pathLst>
          </a:custGeom>
          <a:ln w="6096">
            <a:solidFill>
              <a:srgbClr val="39B54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6995286" y="4395520"/>
            <a:ext cx="1130935" cy="7416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2700" marR="12700" indent="-635">
              <a:lnSpc>
                <a:spcPct val="100000"/>
              </a:lnSpc>
            </a:pPr>
            <a:r>
              <a:rPr dirty="0" smtClean="0" sz="1200" spc="-50">
                <a:solidFill>
                  <a:srgbClr val="6F2F9F"/>
                </a:solidFill>
                <a:latin typeface="Century Gothic"/>
                <a:cs typeface="Century Gothic"/>
              </a:rPr>
              <a:t>А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Г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Р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ЕГ</a:t>
            </a:r>
            <a:r>
              <a:rPr dirty="0" smtClean="0" sz="1200" spc="-55">
                <a:solidFill>
                  <a:srgbClr val="6F2F9F"/>
                </a:solidFill>
                <a:latin typeface="Century Gothic"/>
                <a:cs typeface="Century Gothic"/>
              </a:rPr>
              <a:t>А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Т</a:t>
            </a:r>
            <a:r>
              <a:rPr dirty="0" smtClean="0" sz="1200" spc="-15">
                <a:solidFill>
                  <a:srgbClr val="6F2F9F"/>
                </a:solidFill>
                <a:latin typeface="Century Gothic"/>
                <a:cs typeface="Century Gothic"/>
              </a:rPr>
              <a:t>О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Р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 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К</a:t>
            </a:r>
            <a:r>
              <a:rPr dirty="0" smtClean="0" sz="1200" spc="-15">
                <a:solidFill>
                  <a:srgbClr val="6F2F9F"/>
                </a:solidFill>
                <a:latin typeface="Century Gothic"/>
                <a:cs typeface="Century Gothic"/>
              </a:rPr>
              <a:t>О</a:t>
            </a:r>
            <a:r>
              <a:rPr dirty="0" smtClean="0" sz="1200" spc="-5">
                <a:solidFill>
                  <a:srgbClr val="6F2F9F"/>
                </a:solidFill>
                <a:latin typeface="Century Gothic"/>
                <a:cs typeface="Century Gothic"/>
              </a:rPr>
              <a:t>Н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К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У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Р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С</a:t>
            </a:r>
            <a:r>
              <a:rPr dirty="0" smtClean="0" sz="1200" spc="-15">
                <a:solidFill>
                  <a:srgbClr val="6F2F9F"/>
                </a:solidFill>
                <a:latin typeface="Century Gothic"/>
                <a:cs typeface="Century Gothic"/>
              </a:rPr>
              <a:t>О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В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 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И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 ГР</a:t>
            </a:r>
            <a:r>
              <a:rPr dirty="0" smtClean="0" sz="1200" spc="-50">
                <a:solidFill>
                  <a:srgbClr val="6F2F9F"/>
                </a:solidFill>
                <a:latin typeface="Century Gothic"/>
                <a:cs typeface="Century Gothic"/>
              </a:rPr>
              <a:t>А</a:t>
            </a:r>
            <a:r>
              <a:rPr dirty="0" smtClean="0" sz="1200" spc="-5">
                <a:solidFill>
                  <a:srgbClr val="6F2F9F"/>
                </a:solidFill>
                <a:latin typeface="Century Gothic"/>
                <a:cs typeface="Century Gothic"/>
              </a:rPr>
              <a:t>Н</a:t>
            </a:r>
            <a:r>
              <a:rPr dirty="0" smtClean="0" sz="1200" spc="-15">
                <a:solidFill>
                  <a:srgbClr val="6F2F9F"/>
                </a:solidFill>
                <a:latin typeface="Century Gothic"/>
                <a:cs typeface="Century Gothic"/>
              </a:rPr>
              <a:t>О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В</a:t>
            </a:r>
            <a:endParaRPr sz="1200">
              <a:latin typeface="Century Gothic"/>
              <a:cs typeface="Century Gothic"/>
            </a:endParaRPr>
          </a:p>
          <a:p>
            <a:pPr algn="ctr" marL="2540">
              <a:lnSpc>
                <a:spcPct val="100000"/>
              </a:lnSpc>
            </a:pPr>
            <a:r>
              <a:rPr dirty="0" smtClean="0" sz="1200" spc="-20">
                <a:solidFill>
                  <a:srgbClr val="585858"/>
                </a:solidFill>
                <a:latin typeface="Century Gothic"/>
                <a:cs typeface="Century Gothic"/>
              </a:rPr>
              <a:t>c</a:t>
            </a:r>
            <a:r>
              <a:rPr dirty="0" smtClean="0" sz="1200" spc="-10">
                <a:solidFill>
                  <a:srgbClr val="585858"/>
                </a:solidFill>
                <a:latin typeface="Century Gothic"/>
                <a:cs typeface="Century Gothic"/>
              </a:rPr>
              <a:t>pt</a:t>
            </a:r>
            <a:r>
              <a:rPr dirty="0" smtClean="0" sz="1200" spc="-5">
                <a:solidFill>
                  <a:srgbClr val="585858"/>
                </a:solidFill>
                <a:latin typeface="Century Gothic"/>
                <a:cs typeface="Century Gothic"/>
              </a:rPr>
              <a:t>g</a:t>
            </a:r>
            <a:r>
              <a:rPr dirty="0" smtClean="0" sz="1200" spc="-5">
                <a:solidFill>
                  <a:srgbClr val="585858"/>
                </a:solidFill>
                <a:latin typeface="Century Gothic"/>
                <a:cs typeface="Century Gothic"/>
              </a:rPr>
              <a:t>r</a:t>
            </a:r>
            <a:r>
              <a:rPr dirty="0" smtClean="0" sz="1200" spc="-15">
                <a:solidFill>
                  <a:srgbClr val="585858"/>
                </a:solidFill>
                <a:latin typeface="Century Gothic"/>
                <a:cs typeface="Century Gothic"/>
              </a:rPr>
              <a:t>a</a:t>
            </a:r>
            <a:r>
              <a:rPr dirty="0" smtClean="0" sz="1200" spc="0">
                <a:solidFill>
                  <a:srgbClr val="585858"/>
                </a:solidFill>
                <a:latin typeface="Century Gothic"/>
                <a:cs typeface="Century Gothic"/>
              </a:rPr>
              <a:t>n</a:t>
            </a:r>
            <a:r>
              <a:rPr dirty="0" smtClean="0" sz="1200" spc="0">
                <a:solidFill>
                  <a:srgbClr val="585858"/>
                </a:solidFill>
                <a:latin typeface="Century Gothic"/>
                <a:cs typeface="Century Gothic"/>
              </a:rPr>
              <a:t>t</a:t>
            </a:r>
            <a:r>
              <a:rPr dirty="0" smtClean="0" sz="1200" spc="-10">
                <a:solidFill>
                  <a:srgbClr val="585858"/>
                </a:solidFill>
                <a:latin typeface="Century Gothic"/>
                <a:cs typeface="Century Gothic"/>
              </a:rPr>
              <a:t>s</a:t>
            </a:r>
            <a:r>
              <a:rPr dirty="0" smtClean="0" sz="1200" spc="-30">
                <a:solidFill>
                  <a:srgbClr val="585858"/>
                </a:solidFill>
                <a:latin typeface="Century Gothic"/>
                <a:cs typeface="Century Gothic"/>
              </a:rPr>
              <a:t>.</a:t>
            </a:r>
            <a:r>
              <a:rPr dirty="0" smtClean="0" sz="1200" spc="-5">
                <a:solidFill>
                  <a:srgbClr val="585858"/>
                </a:solidFill>
                <a:latin typeface="Century Gothic"/>
                <a:cs typeface="Century Gothic"/>
              </a:rPr>
              <a:t>o</a:t>
            </a:r>
            <a:r>
              <a:rPr dirty="0" smtClean="0" sz="1200" spc="-10">
                <a:solidFill>
                  <a:srgbClr val="585858"/>
                </a:solidFill>
                <a:latin typeface="Century Gothic"/>
                <a:cs typeface="Century Gothic"/>
              </a:rPr>
              <a:t>rg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423160" y="3169919"/>
            <a:ext cx="816101" cy="685673"/>
          </a:xfrm>
          <a:custGeom>
            <a:avLst/>
            <a:gdLst/>
            <a:ahLst/>
            <a:cxnLst/>
            <a:rect l="l" t="t" r="r" b="b"/>
            <a:pathLst>
              <a:path w="816101" h="685673">
                <a:moveTo>
                  <a:pt x="816101" y="0"/>
                </a:moveTo>
                <a:lnTo>
                  <a:pt x="0" y="685673"/>
                </a:lnTo>
              </a:path>
            </a:pathLst>
          </a:custGeom>
          <a:ln w="6096">
            <a:solidFill>
              <a:srgbClr val="39B54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1737360" y="3782567"/>
            <a:ext cx="789432" cy="78943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1459483" y="4620462"/>
            <a:ext cx="1346200" cy="3759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R="44450">
              <a:lnSpc>
                <a:spcPct val="100000"/>
              </a:lnSpc>
            </a:pPr>
            <a:r>
              <a:rPr dirty="0" smtClean="0" sz="1200">
                <a:solidFill>
                  <a:srgbClr val="6F2F9F"/>
                </a:solidFill>
                <a:latin typeface="Century Gothic"/>
                <a:cs typeface="Century Gothic"/>
              </a:rPr>
              <a:t>Г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Р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У</a:t>
            </a:r>
            <a:r>
              <a:rPr dirty="0" smtClean="0" sz="1200" spc="-5">
                <a:solidFill>
                  <a:srgbClr val="6F2F9F"/>
                </a:solidFill>
                <a:latin typeface="Century Gothic"/>
                <a:cs typeface="Century Gothic"/>
              </a:rPr>
              <a:t>П</a:t>
            </a:r>
            <a:r>
              <a:rPr dirty="0" smtClean="0" sz="1200" spc="-5">
                <a:solidFill>
                  <a:srgbClr val="6F2F9F"/>
                </a:solidFill>
                <a:latin typeface="Century Gothic"/>
                <a:cs typeface="Century Gothic"/>
              </a:rPr>
              <a:t>П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Ы</a:t>
            </a:r>
            <a:endParaRPr sz="1200">
              <a:latin typeface="Century Gothic"/>
              <a:cs typeface="Century Gothic"/>
            </a:endParaRPr>
          </a:p>
          <a:p>
            <a:pPr algn="ctr" marR="0">
              <a:lnSpc>
                <a:spcPct val="100000"/>
              </a:lnSpc>
            </a:pP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д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ля</a:t>
            </a:r>
            <a:r>
              <a:rPr dirty="0" smtClean="0" sz="1200" spc="-10">
                <a:solidFill>
                  <a:srgbClr val="6F2F9F"/>
                </a:solidFill>
                <a:latin typeface="Century Gothic"/>
                <a:cs typeface="Century Gothic"/>
              </a:rPr>
              <a:t> 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С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П</a:t>
            </a:r>
            <a:r>
              <a:rPr dirty="0" smtClean="0" sz="1200" spc="-5">
                <a:solidFill>
                  <a:srgbClr val="6F2F9F"/>
                </a:solidFill>
                <a:latin typeface="Century Gothic"/>
                <a:cs typeface="Century Gothic"/>
              </a:rPr>
              <a:t> 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и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 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С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О</a:t>
            </a:r>
            <a:r>
              <a:rPr dirty="0" smtClean="0" sz="1200" spc="-15">
                <a:solidFill>
                  <a:srgbClr val="6F2F9F"/>
                </a:solidFill>
                <a:latin typeface="Century Gothic"/>
                <a:cs typeface="Century Gothic"/>
              </a:rPr>
              <a:t> 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Н</a:t>
            </a:r>
            <a:r>
              <a:rPr dirty="0" smtClean="0" sz="1200" spc="5">
                <a:solidFill>
                  <a:srgbClr val="6F2F9F"/>
                </a:solidFill>
                <a:latin typeface="Century Gothic"/>
                <a:cs typeface="Century Gothic"/>
              </a:rPr>
              <a:t>К</a:t>
            </a:r>
            <a:r>
              <a:rPr dirty="0" smtClean="0" sz="1200" spc="0">
                <a:solidFill>
                  <a:srgbClr val="6F2F9F"/>
                </a:solidFill>
                <a:latin typeface="Century Gothic"/>
                <a:cs typeface="Century Gothic"/>
              </a:rPr>
              <a:t>О</a:t>
            </a:r>
            <a:endParaRPr sz="12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90009" y="1511553"/>
            <a:ext cx="5177155" cy="23564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600" spc="5" b="1">
                <a:latin typeface="Calibri"/>
                <a:cs typeface="Calibri"/>
              </a:rPr>
              <a:t>В</a:t>
            </a:r>
            <a:r>
              <a:rPr dirty="0" smtClean="0" sz="1600" spc="0" b="1">
                <a:latin typeface="Calibri"/>
                <a:cs typeface="Calibri"/>
              </a:rPr>
              <a:t>опросы</a:t>
            </a:r>
            <a:r>
              <a:rPr dirty="0" smtClean="0" sz="1600" spc="35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теку</a:t>
            </a:r>
            <a:r>
              <a:rPr dirty="0" smtClean="0" sz="1600" spc="-25" b="1">
                <a:latin typeface="Calibri"/>
                <a:cs typeface="Calibri"/>
              </a:rPr>
              <a:t>щ</a:t>
            </a:r>
            <a:r>
              <a:rPr dirty="0" smtClean="0" sz="1600" spc="0" b="1">
                <a:latin typeface="Calibri"/>
                <a:cs typeface="Calibri"/>
              </a:rPr>
              <a:t>ей</a:t>
            </a:r>
            <a:r>
              <a:rPr dirty="0" smtClean="0" sz="1600" spc="45" b="1">
                <a:latin typeface="Calibri"/>
                <a:cs typeface="Calibri"/>
              </a:rPr>
              <a:t> </a:t>
            </a:r>
            <a:r>
              <a:rPr dirty="0" smtClean="0" sz="1600" spc="-25" b="1">
                <a:latin typeface="Calibri"/>
                <a:cs typeface="Calibri"/>
              </a:rPr>
              <a:t>д</a:t>
            </a:r>
            <a:r>
              <a:rPr dirty="0" smtClean="0" sz="1600" spc="0" b="1">
                <a:latin typeface="Calibri"/>
                <a:cs typeface="Calibri"/>
              </a:rPr>
              <a:t>е</a:t>
            </a:r>
            <a:r>
              <a:rPr dirty="0" smtClean="0" sz="1600" spc="-10" b="1">
                <a:latin typeface="Calibri"/>
                <a:cs typeface="Calibri"/>
              </a:rPr>
              <a:t>я</a:t>
            </a:r>
            <a:r>
              <a:rPr dirty="0" smtClean="0" sz="1600" spc="0" b="1">
                <a:latin typeface="Calibri"/>
                <a:cs typeface="Calibri"/>
              </a:rPr>
              <a:t>т</a:t>
            </a:r>
            <a:r>
              <a:rPr dirty="0" smtClean="0" sz="1600" spc="-20" b="1">
                <a:latin typeface="Calibri"/>
                <a:cs typeface="Calibri"/>
              </a:rPr>
              <a:t>е</a:t>
            </a:r>
            <a:r>
              <a:rPr dirty="0" smtClean="0" sz="1600" spc="-10" b="1">
                <a:latin typeface="Calibri"/>
                <a:cs typeface="Calibri"/>
              </a:rPr>
              <a:t>л</a:t>
            </a:r>
            <a:r>
              <a:rPr dirty="0" smtClean="0" sz="1600" spc="0" b="1">
                <a:latin typeface="Calibri"/>
                <a:cs typeface="Calibri"/>
              </a:rPr>
              <a:t>ь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0" b="1">
                <a:latin typeface="Calibri"/>
                <a:cs typeface="Calibri"/>
              </a:rPr>
              <a:t>ости</a:t>
            </a:r>
            <a:r>
              <a:rPr dirty="0" smtClean="0" sz="1600" spc="15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орга</a:t>
            </a:r>
            <a:r>
              <a:rPr dirty="0" smtClean="0" sz="1600" spc="10" b="1">
                <a:latin typeface="Calibri"/>
                <a:cs typeface="Calibri"/>
              </a:rPr>
              <a:t>н</a:t>
            </a:r>
            <a:r>
              <a:rPr dirty="0" smtClean="0" sz="1600" spc="-10" b="1">
                <a:latin typeface="Calibri"/>
                <a:cs typeface="Calibri"/>
              </a:rPr>
              <a:t>и</a:t>
            </a:r>
            <a:r>
              <a:rPr dirty="0" smtClean="0" sz="1600" spc="5" b="1">
                <a:latin typeface="Calibri"/>
                <a:cs typeface="Calibri"/>
              </a:rPr>
              <a:t>з</a:t>
            </a:r>
            <a:r>
              <a:rPr dirty="0" smtClean="0" sz="1600" spc="0" b="1">
                <a:latin typeface="Calibri"/>
                <a:cs typeface="Calibri"/>
              </a:rPr>
              <a:t>ац</a:t>
            </a:r>
            <a:r>
              <a:rPr dirty="0" smtClean="0" sz="1600" spc="-10" b="1">
                <a:latin typeface="Calibri"/>
                <a:cs typeface="Calibri"/>
              </a:rPr>
              <a:t>и</a:t>
            </a:r>
            <a:r>
              <a:rPr dirty="0" smtClean="0" sz="1600" spc="0" b="1">
                <a:latin typeface="Calibri"/>
                <a:cs typeface="Calibri"/>
              </a:rPr>
              <a:t>и</a:t>
            </a:r>
            <a:endParaRPr sz="160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0"/>
              </a:spcBef>
              <a:buFont typeface="Wingdings"/>
              <a:buChar char=""/>
            </a:pPr>
            <a:endParaRPr sz="6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600" spc="-15" b="1">
                <a:latin typeface="Calibri"/>
                <a:cs typeface="Calibri"/>
              </a:rPr>
              <a:t>С</a:t>
            </a:r>
            <a:r>
              <a:rPr dirty="0" smtClean="0" sz="1600" spc="0" b="1">
                <a:latin typeface="Calibri"/>
                <a:cs typeface="Calibri"/>
              </a:rPr>
              <a:t>оци</a:t>
            </a:r>
            <a:r>
              <a:rPr dirty="0" smtClean="0" sz="1600" spc="-10" b="1">
                <a:latin typeface="Calibri"/>
                <a:cs typeface="Calibri"/>
              </a:rPr>
              <a:t>а</a:t>
            </a:r>
            <a:r>
              <a:rPr dirty="0" smtClean="0" sz="1600" spc="-10" b="1">
                <a:latin typeface="Calibri"/>
                <a:cs typeface="Calibri"/>
              </a:rPr>
              <a:t>л</a:t>
            </a:r>
            <a:r>
              <a:rPr dirty="0" smtClean="0" sz="1600" spc="-5" b="1">
                <a:latin typeface="Calibri"/>
                <a:cs typeface="Calibri"/>
              </a:rPr>
              <a:t>ь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0" b="1">
                <a:latin typeface="Calibri"/>
                <a:cs typeface="Calibri"/>
              </a:rPr>
              <a:t>ое</a:t>
            </a:r>
            <a:r>
              <a:rPr dirty="0" smtClean="0" sz="1600" spc="25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прое</a:t>
            </a:r>
            <a:r>
              <a:rPr dirty="0" smtClean="0" sz="1600" spc="-5" b="1">
                <a:latin typeface="Calibri"/>
                <a:cs typeface="Calibri"/>
              </a:rPr>
              <a:t>к</a:t>
            </a:r>
            <a:r>
              <a:rPr dirty="0" smtClean="0" sz="1600" spc="0" b="1">
                <a:latin typeface="Calibri"/>
                <a:cs typeface="Calibri"/>
              </a:rPr>
              <a:t>т</a:t>
            </a:r>
            <a:r>
              <a:rPr dirty="0" smtClean="0" sz="1600" spc="-15" b="1">
                <a:latin typeface="Calibri"/>
                <a:cs typeface="Calibri"/>
              </a:rPr>
              <a:t>и</a:t>
            </a:r>
            <a:r>
              <a:rPr dirty="0" smtClean="0" sz="1600" spc="0" b="1">
                <a:latin typeface="Calibri"/>
                <a:cs typeface="Calibri"/>
              </a:rPr>
              <a:t>ро</a:t>
            </a:r>
            <a:r>
              <a:rPr dirty="0" smtClean="0" sz="1600" spc="-10" b="1">
                <a:latin typeface="Calibri"/>
                <a:cs typeface="Calibri"/>
              </a:rPr>
              <a:t>в</a:t>
            </a:r>
            <a:r>
              <a:rPr dirty="0" smtClean="0" sz="1600" spc="0" b="1">
                <a:latin typeface="Calibri"/>
                <a:cs typeface="Calibri"/>
              </a:rPr>
              <a:t>ан</a:t>
            </a:r>
            <a:r>
              <a:rPr dirty="0" smtClean="0" sz="1600" spc="-10" b="1">
                <a:latin typeface="Calibri"/>
                <a:cs typeface="Calibri"/>
              </a:rPr>
              <a:t>и</a:t>
            </a:r>
            <a:r>
              <a:rPr dirty="0" smtClean="0" sz="1600" spc="0" b="1">
                <a:latin typeface="Calibri"/>
                <a:cs typeface="Calibri"/>
              </a:rPr>
              <a:t>е</a:t>
            </a:r>
            <a:r>
              <a:rPr dirty="0" smtClean="0" sz="1600" spc="10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и</a:t>
            </a:r>
            <a:r>
              <a:rPr dirty="0" smtClean="0" sz="1600" spc="60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у</a:t>
            </a:r>
            <a:r>
              <a:rPr dirty="0" smtClean="0" sz="1600" spc="5" b="1">
                <a:latin typeface="Calibri"/>
                <a:cs typeface="Calibri"/>
              </a:rPr>
              <a:t>п</a:t>
            </a:r>
            <a:r>
              <a:rPr dirty="0" smtClean="0" sz="1600" spc="0" b="1">
                <a:latin typeface="Calibri"/>
                <a:cs typeface="Calibri"/>
              </a:rPr>
              <a:t>ра</a:t>
            </a:r>
            <a:r>
              <a:rPr dirty="0" smtClean="0" sz="1600" spc="-10" b="1">
                <a:latin typeface="Calibri"/>
                <a:cs typeface="Calibri"/>
              </a:rPr>
              <a:t>в</a:t>
            </a:r>
            <a:r>
              <a:rPr dirty="0" smtClean="0" sz="1600" spc="-10" b="1">
                <a:latin typeface="Calibri"/>
                <a:cs typeface="Calibri"/>
              </a:rPr>
              <a:t>л</a:t>
            </a:r>
            <a:r>
              <a:rPr dirty="0" smtClean="0" sz="1600" spc="0" b="1">
                <a:latin typeface="Calibri"/>
                <a:cs typeface="Calibri"/>
              </a:rPr>
              <a:t>е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-10" b="1">
                <a:latin typeface="Calibri"/>
                <a:cs typeface="Calibri"/>
              </a:rPr>
              <a:t>и</a:t>
            </a:r>
            <a:r>
              <a:rPr dirty="0" smtClean="0" sz="1600" spc="0" b="1">
                <a:latin typeface="Calibri"/>
                <a:cs typeface="Calibri"/>
              </a:rPr>
              <a:t>е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mtClean="0" sz="1600" b="1">
                <a:latin typeface="Calibri"/>
                <a:cs typeface="Calibri"/>
              </a:rPr>
              <a:t>проек</a:t>
            </a:r>
            <a:r>
              <a:rPr dirty="0" smtClean="0" sz="1600" spc="-10" b="1">
                <a:latin typeface="Calibri"/>
                <a:cs typeface="Calibri"/>
              </a:rPr>
              <a:t>т</a:t>
            </a:r>
            <a:r>
              <a:rPr dirty="0" smtClean="0" sz="1600" spc="0" b="1">
                <a:latin typeface="Calibri"/>
                <a:cs typeface="Calibri"/>
              </a:rPr>
              <a:t>ами</a:t>
            </a:r>
            <a:endParaRPr sz="1600">
              <a:latin typeface="Calibri"/>
              <a:cs typeface="Calibri"/>
            </a:endParaRPr>
          </a:p>
          <a:p>
            <a:pPr>
              <a:lnSpc>
                <a:spcPts val="550"/>
              </a:lnSpc>
              <a:spcBef>
                <a:spcPts val="49"/>
              </a:spcBef>
            </a:pPr>
            <a:endParaRPr sz="55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600" spc="-20" b="1">
                <a:latin typeface="Calibri"/>
                <a:cs typeface="Calibri"/>
              </a:rPr>
              <a:t>Р</a:t>
            </a:r>
            <a:r>
              <a:rPr dirty="0" smtClean="0" sz="1600" spc="0" b="1">
                <a:latin typeface="Calibri"/>
                <a:cs typeface="Calibri"/>
              </a:rPr>
              <a:t>е</a:t>
            </a:r>
            <a:r>
              <a:rPr dirty="0" smtClean="0" sz="1600" spc="-30" b="1">
                <a:latin typeface="Calibri"/>
                <a:cs typeface="Calibri"/>
              </a:rPr>
              <a:t>к</a:t>
            </a:r>
            <a:r>
              <a:rPr dirty="0" smtClean="0" sz="1600" spc="0" b="1">
                <a:latin typeface="Calibri"/>
                <a:cs typeface="Calibri"/>
              </a:rPr>
              <a:t>ом</a:t>
            </a:r>
            <a:r>
              <a:rPr dirty="0" smtClean="0" sz="1600" spc="5" b="1">
                <a:latin typeface="Calibri"/>
                <a:cs typeface="Calibri"/>
              </a:rPr>
              <a:t>е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0" b="1">
                <a:latin typeface="Calibri"/>
                <a:cs typeface="Calibri"/>
              </a:rPr>
              <a:t>да</a:t>
            </a:r>
            <a:r>
              <a:rPr dirty="0" smtClean="0" sz="1600" spc="-25" b="1">
                <a:latin typeface="Calibri"/>
                <a:cs typeface="Calibri"/>
              </a:rPr>
              <a:t>ц</a:t>
            </a:r>
            <a:r>
              <a:rPr dirty="0" smtClean="0" sz="1600" spc="-10" b="1">
                <a:latin typeface="Calibri"/>
                <a:cs typeface="Calibri"/>
              </a:rPr>
              <a:t>и</a:t>
            </a:r>
            <a:r>
              <a:rPr dirty="0" smtClean="0" sz="1600" spc="0" b="1">
                <a:latin typeface="Calibri"/>
                <a:cs typeface="Calibri"/>
              </a:rPr>
              <a:t>и</a:t>
            </a:r>
            <a:r>
              <a:rPr dirty="0" smtClean="0" sz="1600" spc="20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по</a:t>
            </a:r>
            <a:r>
              <a:rPr dirty="0" smtClean="0" sz="1600" spc="45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м</a:t>
            </a:r>
            <a:r>
              <a:rPr dirty="0" smtClean="0" sz="1600" spc="5" b="1">
                <a:latin typeface="Calibri"/>
                <a:cs typeface="Calibri"/>
              </a:rPr>
              <a:t>е</a:t>
            </a:r>
            <a:r>
              <a:rPr dirty="0" smtClean="0" sz="1600" spc="0" b="1">
                <a:latin typeface="Calibri"/>
                <a:cs typeface="Calibri"/>
              </a:rPr>
              <a:t>рам</a:t>
            </a:r>
            <a:r>
              <a:rPr dirty="0" smtClean="0" sz="1600" spc="20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п</a:t>
            </a:r>
            <a:r>
              <a:rPr dirty="0" smtClean="0" sz="1600" spc="-50" b="1">
                <a:latin typeface="Calibri"/>
                <a:cs typeface="Calibri"/>
              </a:rPr>
              <a:t>о</a:t>
            </a:r>
            <a:r>
              <a:rPr dirty="0" smtClean="0" sz="1600" spc="20" b="1">
                <a:latin typeface="Calibri"/>
                <a:cs typeface="Calibri"/>
              </a:rPr>
              <a:t>д</a:t>
            </a:r>
            <a:r>
              <a:rPr dirty="0" smtClean="0" sz="1600" spc="-25" b="1">
                <a:latin typeface="Calibri"/>
                <a:cs typeface="Calibri"/>
              </a:rPr>
              <a:t>д</a:t>
            </a:r>
            <a:r>
              <a:rPr dirty="0" smtClean="0" sz="1600" spc="5" b="1">
                <a:latin typeface="Calibri"/>
                <a:cs typeface="Calibri"/>
              </a:rPr>
              <a:t>е</a:t>
            </a:r>
            <a:r>
              <a:rPr dirty="0" smtClean="0" sz="1600" spc="-25" b="1">
                <a:latin typeface="Calibri"/>
                <a:cs typeface="Calibri"/>
              </a:rPr>
              <a:t>р</a:t>
            </a:r>
            <a:r>
              <a:rPr dirty="0" smtClean="0" sz="1600" spc="-10" b="1">
                <a:latin typeface="Calibri"/>
                <a:cs typeface="Calibri"/>
              </a:rPr>
              <a:t>ж</a:t>
            </a:r>
            <a:r>
              <a:rPr dirty="0" smtClean="0" sz="1600" spc="0" b="1">
                <a:latin typeface="Calibri"/>
                <a:cs typeface="Calibri"/>
              </a:rPr>
              <a:t>ки</a:t>
            </a:r>
            <a:r>
              <a:rPr dirty="0" smtClean="0" sz="1600" spc="45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прое</a:t>
            </a:r>
            <a:r>
              <a:rPr dirty="0" smtClean="0" sz="1600" spc="-5" b="1">
                <a:latin typeface="Calibri"/>
                <a:cs typeface="Calibri"/>
              </a:rPr>
              <a:t>к</a:t>
            </a:r>
            <a:r>
              <a:rPr dirty="0" smtClean="0" sz="1600" spc="-30" b="1">
                <a:latin typeface="Calibri"/>
                <a:cs typeface="Calibri"/>
              </a:rPr>
              <a:t>т</a:t>
            </a:r>
            <a:r>
              <a:rPr dirty="0" smtClean="0" sz="1600" spc="0" b="1">
                <a:latin typeface="Calibri"/>
                <a:cs typeface="Calibri"/>
              </a:rPr>
              <a:t>ов</a:t>
            </a:r>
            <a:endParaRPr sz="160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2"/>
              </a:spcBef>
              <a:buFont typeface="Wingdings"/>
              <a:buChar char=""/>
            </a:pPr>
            <a:endParaRPr sz="6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600" spc="0" b="1">
                <a:latin typeface="Calibri"/>
                <a:cs typeface="Calibri"/>
              </a:rPr>
              <a:t>Э</a:t>
            </a:r>
            <a:r>
              <a:rPr dirty="0" smtClean="0" sz="1600" spc="-35" b="1">
                <a:latin typeface="Calibri"/>
                <a:cs typeface="Calibri"/>
              </a:rPr>
              <a:t>к</a:t>
            </a:r>
            <a:r>
              <a:rPr dirty="0" smtClean="0" sz="1600" spc="0" b="1">
                <a:latin typeface="Calibri"/>
                <a:cs typeface="Calibri"/>
              </a:rPr>
              <a:t>сперт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0" b="1">
                <a:latin typeface="Calibri"/>
                <a:cs typeface="Calibri"/>
              </a:rPr>
              <a:t>ая</a:t>
            </a:r>
            <a:r>
              <a:rPr dirty="0" smtClean="0" sz="1600" spc="15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о</a:t>
            </a:r>
            <a:r>
              <a:rPr dirty="0" smtClean="0" sz="1600" spc="-20" b="1">
                <a:latin typeface="Calibri"/>
                <a:cs typeface="Calibri"/>
              </a:rPr>
              <a:t>ц</a:t>
            </a:r>
            <a:r>
              <a:rPr dirty="0" smtClean="0" sz="1600" spc="0" b="1">
                <a:latin typeface="Calibri"/>
                <a:cs typeface="Calibri"/>
              </a:rPr>
              <a:t>е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-30" b="1">
                <a:latin typeface="Calibri"/>
                <a:cs typeface="Calibri"/>
              </a:rPr>
              <a:t>к</a:t>
            </a:r>
            <a:r>
              <a:rPr dirty="0" smtClean="0" sz="1600" spc="0" b="1">
                <a:latin typeface="Calibri"/>
                <a:cs typeface="Calibri"/>
              </a:rPr>
              <a:t>а</a:t>
            </a:r>
            <a:r>
              <a:rPr dirty="0" smtClean="0" sz="1600" spc="50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проек</a:t>
            </a:r>
            <a:r>
              <a:rPr dirty="0" smtClean="0" sz="1600" spc="-35" b="1">
                <a:latin typeface="Calibri"/>
                <a:cs typeface="Calibri"/>
              </a:rPr>
              <a:t>т</a:t>
            </a:r>
            <a:r>
              <a:rPr dirty="0" smtClean="0" sz="1600" spc="0" b="1">
                <a:latin typeface="Calibri"/>
                <a:cs typeface="Calibri"/>
              </a:rPr>
              <a:t>ов</a:t>
            </a:r>
            <a:r>
              <a:rPr dirty="0" smtClean="0" sz="1600" spc="0">
                <a:latin typeface="Segoe UI Symbol"/>
                <a:cs typeface="Segoe UI Symbol"/>
              </a:rPr>
              <a:t>,</a:t>
            </a:r>
            <a:r>
              <a:rPr dirty="0" smtClean="0" sz="1600" spc="-20">
                <a:latin typeface="Segoe UI Symbol"/>
                <a:cs typeface="Segoe UI Symbol"/>
              </a:rPr>
              <a:t> </a:t>
            </a:r>
            <a:r>
              <a:rPr dirty="0" smtClean="0" sz="1600" spc="-30" b="1">
                <a:latin typeface="Calibri"/>
                <a:cs typeface="Calibri"/>
              </a:rPr>
              <a:t>к</a:t>
            </a:r>
            <a:r>
              <a:rPr dirty="0" smtClean="0" sz="1600" spc="0" b="1">
                <a:latin typeface="Calibri"/>
                <a:cs typeface="Calibri"/>
              </a:rPr>
              <a:t>о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0" b="1">
                <a:latin typeface="Calibri"/>
                <a:cs typeface="Calibri"/>
              </a:rPr>
              <a:t>курс</a:t>
            </a:r>
            <a:r>
              <a:rPr dirty="0" smtClean="0" sz="1600" spc="10" b="1">
                <a:latin typeface="Calibri"/>
                <a:cs typeface="Calibri"/>
              </a:rPr>
              <a:t>н</a:t>
            </a:r>
            <a:r>
              <a:rPr dirty="0" smtClean="0" sz="1600" spc="0" b="1">
                <a:latin typeface="Calibri"/>
                <a:cs typeface="Calibri"/>
              </a:rPr>
              <a:t>ых</a:t>
            </a:r>
            <a:r>
              <a:rPr dirty="0" smtClean="0" sz="1600" spc="10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и</a:t>
            </a:r>
            <a:r>
              <a:rPr dirty="0" smtClean="0" sz="1600" spc="60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гра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-30" b="1">
                <a:latin typeface="Calibri"/>
                <a:cs typeface="Calibri"/>
              </a:rPr>
              <a:t>т</a:t>
            </a:r>
            <a:r>
              <a:rPr dirty="0" smtClean="0" sz="1600" spc="0" b="1">
                <a:latin typeface="Calibri"/>
                <a:cs typeface="Calibri"/>
              </a:rPr>
              <a:t>о</a:t>
            </a:r>
            <a:r>
              <a:rPr dirty="0" smtClean="0" sz="1600" spc="-5" b="1">
                <a:latin typeface="Calibri"/>
                <a:cs typeface="Calibri"/>
              </a:rPr>
              <a:t>в</a:t>
            </a:r>
            <a:r>
              <a:rPr dirty="0" smtClean="0" sz="1600" spc="-20" b="1">
                <a:latin typeface="Calibri"/>
                <a:cs typeface="Calibri"/>
              </a:rPr>
              <a:t>ы</a:t>
            </a:r>
            <a:r>
              <a:rPr dirty="0" smtClean="0" sz="1600" spc="0" b="1">
                <a:latin typeface="Calibri"/>
                <a:cs typeface="Calibri"/>
              </a:rPr>
              <a:t>х</a:t>
            </a:r>
            <a:endParaRPr sz="16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mtClean="0" sz="1600" spc="5" b="1">
                <a:latin typeface="Calibri"/>
                <a:cs typeface="Calibri"/>
              </a:rPr>
              <a:t>з</a:t>
            </a:r>
            <a:r>
              <a:rPr dirty="0" smtClean="0" sz="1600" spc="0" b="1">
                <a:latin typeface="Calibri"/>
                <a:cs typeface="Calibri"/>
              </a:rPr>
              <a:t>а</a:t>
            </a:r>
            <a:r>
              <a:rPr dirty="0" smtClean="0" sz="1600" spc="-15" b="1">
                <a:latin typeface="Calibri"/>
                <a:cs typeface="Calibri"/>
              </a:rPr>
              <a:t>я</a:t>
            </a:r>
            <a:r>
              <a:rPr dirty="0" smtClean="0" sz="1600" spc="-5" b="1">
                <a:latin typeface="Calibri"/>
                <a:cs typeface="Calibri"/>
              </a:rPr>
              <a:t>в</a:t>
            </a:r>
            <a:r>
              <a:rPr dirty="0" smtClean="0" sz="1600" spc="0" b="1">
                <a:latin typeface="Calibri"/>
                <a:cs typeface="Calibri"/>
              </a:rPr>
              <a:t>ок</a:t>
            </a:r>
            <a:endParaRPr sz="160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2"/>
              </a:spcBef>
            </a:pPr>
            <a:endParaRPr sz="6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600" spc="-10" b="1">
                <a:latin typeface="Calibri"/>
                <a:cs typeface="Calibri"/>
              </a:rPr>
              <a:t>О</a:t>
            </a:r>
            <a:r>
              <a:rPr dirty="0" smtClean="0" sz="1600" spc="5" b="1">
                <a:latin typeface="Calibri"/>
                <a:cs typeface="Calibri"/>
              </a:rPr>
              <a:t>б</a:t>
            </a:r>
            <a:r>
              <a:rPr dirty="0" smtClean="0" sz="1600" spc="0" b="1">
                <a:latin typeface="Calibri"/>
                <a:cs typeface="Calibri"/>
              </a:rPr>
              <a:t>ра</a:t>
            </a:r>
            <a:r>
              <a:rPr dirty="0" smtClean="0" sz="1600" spc="5" b="1">
                <a:latin typeface="Calibri"/>
                <a:cs typeface="Calibri"/>
              </a:rPr>
              <a:t>з</a:t>
            </a:r>
            <a:r>
              <a:rPr dirty="0" smtClean="0" sz="1600" spc="0" b="1">
                <a:latin typeface="Calibri"/>
                <a:cs typeface="Calibri"/>
              </a:rPr>
              <a:t>о</a:t>
            </a:r>
            <a:r>
              <a:rPr dirty="0" smtClean="0" sz="1600" spc="-5" b="1">
                <a:latin typeface="Calibri"/>
                <a:cs typeface="Calibri"/>
              </a:rPr>
              <a:t>в</a:t>
            </a:r>
            <a:r>
              <a:rPr dirty="0" smtClean="0" sz="1600" spc="0" b="1">
                <a:latin typeface="Calibri"/>
                <a:cs typeface="Calibri"/>
              </a:rPr>
              <a:t>а</a:t>
            </a:r>
            <a:r>
              <a:rPr dirty="0" smtClean="0" sz="1600" spc="-5" b="1">
                <a:latin typeface="Calibri"/>
                <a:cs typeface="Calibri"/>
              </a:rPr>
              <a:t>т</a:t>
            </a:r>
            <a:r>
              <a:rPr dirty="0" smtClean="0" sz="1600" spc="-20" b="1">
                <a:latin typeface="Calibri"/>
                <a:cs typeface="Calibri"/>
              </a:rPr>
              <a:t>е</a:t>
            </a:r>
            <a:r>
              <a:rPr dirty="0" smtClean="0" sz="1600" spc="-10" b="1">
                <a:latin typeface="Calibri"/>
                <a:cs typeface="Calibri"/>
              </a:rPr>
              <a:t>л</a:t>
            </a:r>
            <a:r>
              <a:rPr dirty="0" smtClean="0" sz="1600" spc="0" b="1">
                <a:latin typeface="Calibri"/>
                <a:cs typeface="Calibri"/>
              </a:rPr>
              <a:t>ь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-20" b="1">
                <a:latin typeface="Calibri"/>
                <a:cs typeface="Calibri"/>
              </a:rPr>
              <a:t>ы</a:t>
            </a:r>
            <a:r>
              <a:rPr dirty="0" smtClean="0" sz="1600" spc="0" b="1">
                <a:latin typeface="Calibri"/>
                <a:cs typeface="Calibri"/>
              </a:rPr>
              <a:t>е</a:t>
            </a:r>
            <a:r>
              <a:rPr dirty="0" smtClean="0" sz="1600" spc="-10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програм</a:t>
            </a:r>
            <a:r>
              <a:rPr dirty="0" smtClean="0" sz="1600" spc="5" b="1">
                <a:latin typeface="Calibri"/>
                <a:cs typeface="Calibri"/>
              </a:rPr>
              <a:t>м</a:t>
            </a:r>
            <a:r>
              <a:rPr dirty="0" smtClean="0" sz="1600" spc="0" b="1">
                <a:latin typeface="Calibri"/>
                <a:cs typeface="Calibri"/>
              </a:rPr>
              <a:t>ы</a:t>
            </a:r>
            <a:endParaRPr sz="1600">
              <a:latin typeface="Calibri"/>
              <a:cs typeface="Calibri"/>
            </a:endParaRPr>
          </a:p>
          <a:p>
            <a:pPr>
              <a:lnSpc>
                <a:spcPts val="600"/>
              </a:lnSpc>
              <a:spcBef>
                <a:spcPts val="0"/>
              </a:spcBef>
              <a:buFont typeface="Wingdings"/>
              <a:buChar char=""/>
            </a:pPr>
            <a:endParaRPr sz="6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600" spc="0" b="1">
                <a:latin typeface="Calibri"/>
                <a:cs typeface="Calibri"/>
              </a:rPr>
              <a:t>И</a:t>
            </a:r>
            <a:r>
              <a:rPr dirty="0" smtClean="0" sz="1600" spc="50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м</a:t>
            </a:r>
            <a:r>
              <a:rPr dirty="0" smtClean="0" sz="1600" spc="10" b="1">
                <a:latin typeface="Calibri"/>
                <a:cs typeface="Calibri"/>
              </a:rPr>
              <a:t>н</a:t>
            </a:r>
            <a:r>
              <a:rPr dirty="0" smtClean="0" sz="1600" spc="0" b="1">
                <a:latin typeface="Calibri"/>
                <a:cs typeface="Calibri"/>
              </a:rPr>
              <a:t>о</a:t>
            </a:r>
            <a:r>
              <a:rPr dirty="0" smtClean="0" sz="1600" spc="-25" b="1">
                <a:latin typeface="Calibri"/>
                <a:cs typeface="Calibri"/>
              </a:rPr>
              <a:t>г</a:t>
            </a:r>
            <a:r>
              <a:rPr dirty="0" smtClean="0" sz="1600" spc="0" b="1">
                <a:latin typeface="Calibri"/>
                <a:cs typeface="Calibri"/>
              </a:rPr>
              <a:t>ое</a:t>
            </a:r>
            <a:r>
              <a:rPr dirty="0" smtClean="0" sz="1600" spc="50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д</a:t>
            </a:r>
            <a:r>
              <a:rPr dirty="0" smtClean="0" sz="1600" spc="-30" b="1">
                <a:latin typeface="Calibri"/>
                <a:cs typeface="Calibri"/>
              </a:rPr>
              <a:t>р</a:t>
            </a:r>
            <a:r>
              <a:rPr dirty="0" smtClean="0" sz="1600" spc="0" b="1">
                <a:latin typeface="Calibri"/>
                <a:cs typeface="Calibri"/>
              </a:rPr>
              <a:t>у</a:t>
            </a:r>
            <a:r>
              <a:rPr dirty="0" smtClean="0" sz="1600" spc="-15" b="1">
                <a:latin typeface="Calibri"/>
                <a:cs typeface="Calibri"/>
              </a:rPr>
              <a:t>г</a:t>
            </a:r>
            <a:r>
              <a:rPr dirty="0" smtClean="0" sz="1600" spc="0" b="1">
                <a:latin typeface="Calibri"/>
                <a:cs typeface="Calibri"/>
              </a:rPr>
              <a:t>ое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55802" rIns="0" bIns="0" rtlCol="0" vert="horz">
            <a:noAutofit/>
          </a:bodyPr>
          <a:lstStyle/>
          <a:p>
            <a:pPr marL="3637279">
              <a:lnSpc>
                <a:spcPct val="100000"/>
              </a:lnSpc>
            </a:pPr>
            <a:r>
              <a:rPr dirty="0" smtClean="0" sz="2400">
                <a:latin typeface="Century Gothic"/>
                <a:cs typeface="Century Gothic"/>
              </a:rPr>
              <a:t>КО</a:t>
            </a:r>
            <a:r>
              <a:rPr dirty="0" smtClean="0" sz="2400" spc="-15">
                <a:latin typeface="Century Gothic"/>
                <a:cs typeface="Century Gothic"/>
              </a:rPr>
              <a:t>Н</a:t>
            </a:r>
            <a:r>
              <a:rPr dirty="0" smtClean="0" sz="2400" spc="-10">
                <a:latin typeface="Century Gothic"/>
                <a:cs typeface="Century Gothic"/>
              </a:rPr>
              <a:t>С</a:t>
            </a:r>
            <a:r>
              <a:rPr dirty="0" smtClean="0" sz="2400" spc="0">
                <a:latin typeface="Century Gothic"/>
                <a:cs typeface="Century Gothic"/>
              </a:rPr>
              <a:t>А</a:t>
            </a:r>
            <a:r>
              <a:rPr dirty="0" smtClean="0" sz="2400" spc="-10">
                <a:latin typeface="Century Gothic"/>
                <a:cs typeface="Century Gothic"/>
              </a:rPr>
              <a:t>Л</a:t>
            </a:r>
            <a:r>
              <a:rPr dirty="0" smtClean="0" sz="2400" spc="-15">
                <a:latin typeface="Century Gothic"/>
                <a:cs typeface="Century Gothic"/>
              </a:rPr>
              <a:t>Т</a:t>
            </a:r>
            <a:r>
              <a:rPr dirty="0" smtClean="0" sz="2400" spc="0">
                <a:latin typeface="Century Gothic"/>
                <a:cs typeface="Century Gothic"/>
              </a:rPr>
              <a:t>И</a:t>
            </a:r>
            <a:r>
              <a:rPr dirty="0" smtClean="0" sz="2400" spc="-10">
                <a:latin typeface="Century Gothic"/>
                <a:cs typeface="Century Gothic"/>
              </a:rPr>
              <a:t>Н</a:t>
            </a:r>
            <a:r>
              <a:rPr dirty="0" smtClean="0" sz="2400" spc="0">
                <a:latin typeface="Century Gothic"/>
                <a:cs typeface="Century Gothic"/>
              </a:rPr>
              <a:t>Г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0791" y="1408175"/>
            <a:ext cx="3489960" cy="27706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240791" y="380999"/>
            <a:ext cx="1316736" cy="326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447800" y="170687"/>
            <a:ext cx="1600200" cy="7254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43622"/>
            <a:ext cx="2050669" cy="27942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03631" y="1441703"/>
            <a:ext cx="1572768" cy="22219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688592" y="1240561"/>
            <a:ext cx="2175636" cy="27973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886711" y="1438655"/>
            <a:ext cx="1603248" cy="2225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3529584" y="1243622"/>
            <a:ext cx="2120645" cy="279425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3727703" y="1441703"/>
            <a:ext cx="1548384" cy="22219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5315711" y="1243622"/>
            <a:ext cx="2151126" cy="27942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5513832" y="1441703"/>
            <a:ext cx="1578864" cy="22219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110983" y="1240510"/>
            <a:ext cx="2033016" cy="28033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309104" y="1438655"/>
            <a:ext cx="1566672" cy="22311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2400" spc="-10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2400" spc="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400" spc="-3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400" spc="-6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400" spc="0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4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400" spc="0" b="1">
                <a:solidFill>
                  <a:srgbClr val="39B549"/>
                </a:solidFill>
                <a:latin typeface="Calibri"/>
                <a:cs typeface="Calibri"/>
              </a:rPr>
              <a:t>Ч</a:t>
            </a:r>
            <a:r>
              <a:rPr dirty="0" smtClean="0" sz="2400" spc="-4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400" spc="0" b="1">
                <a:solidFill>
                  <a:srgbClr val="39B549"/>
                </a:solidFill>
                <a:latin typeface="Calibri"/>
                <a:cs typeface="Calibri"/>
              </a:rPr>
              <a:t>СКАЯ</a:t>
            </a:r>
            <a:endParaRPr sz="2400">
              <a:latin typeface="Calibri"/>
              <a:cs typeface="Calibri"/>
            </a:endParaRPr>
          </a:p>
          <a:p>
            <a:pPr algn="ctr" marL="0">
              <a:lnSpc>
                <a:spcPct val="100000"/>
              </a:lnSpc>
            </a:pPr>
            <a:r>
              <a:rPr dirty="0" smtClean="0" sz="2400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400" spc="-6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400" spc="-10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400" spc="-10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400" spc="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400" spc="-3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400" spc="-10" b="1">
                <a:solidFill>
                  <a:srgbClr val="39B549"/>
                </a:solidFill>
                <a:latin typeface="Calibri"/>
                <a:cs typeface="Calibri"/>
              </a:rPr>
              <a:t>Ж</a:t>
            </a:r>
            <a:r>
              <a:rPr dirty="0" smtClean="0" sz="2400" spc="-1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400" spc="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0816" y="4524654"/>
            <a:ext cx="2694305" cy="2349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45" b="1">
                <a:solidFill>
                  <a:srgbClr val="39B549"/>
                </a:solidFill>
                <a:latin typeface="Calibri"/>
                <a:cs typeface="Calibri"/>
              </a:rPr>
              <a:t>Э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я</a:t>
            </a:r>
            <a:r>
              <a:rPr dirty="0" smtClean="0" sz="1400" spc="8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я</a:t>
            </a:r>
            <a:r>
              <a:rPr dirty="0" smtClean="0" sz="1400" spc="9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20">
                <a:solidFill>
                  <a:srgbClr val="39B549"/>
                </a:solidFill>
                <a:latin typeface="Segoe UI Symbol"/>
                <a:cs typeface="Segoe UI Symbol"/>
              </a:rPr>
              <a:t>v</a:t>
            </a:r>
            <a:r>
              <a:rPr dirty="0" smtClean="0" sz="1400" spc="65">
                <a:solidFill>
                  <a:srgbClr val="39B549"/>
                </a:solidFill>
                <a:latin typeface="Segoe UI Symbol"/>
                <a:cs typeface="Segoe UI Symbol"/>
              </a:rPr>
              <a:t>k</a:t>
            </a:r>
            <a:r>
              <a:rPr dirty="0" smtClean="0" sz="1400" spc="25">
                <a:solidFill>
                  <a:srgbClr val="39B549"/>
                </a:solidFill>
                <a:latin typeface="Segoe UI Symbol"/>
                <a:cs typeface="Segoe UI Symbol"/>
              </a:rPr>
              <a:t>.</a:t>
            </a:r>
            <a:r>
              <a:rPr dirty="0" smtClean="0" sz="1400" spc="-10">
                <a:solidFill>
                  <a:srgbClr val="39B549"/>
                </a:solidFill>
                <a:latin typeface="Segoe UI Symbol"/>
                <a:cs typeface="Segoe UI Symbol"/>
              </a:rPr>
              <a:t>co</a:t>
            </a:r>
            <a:r>
              <a:rPr dirty="0" smtClean="0" sz="1400" spc="10">
                <a:solidFill>
                  <a:srgbClr val="39B549"/>
                </a:solidFill>
                <a:latin typeface="Segoe UI Symbol"/>
                <a:cs typeface="Segoe UI Symbol"/>
              </a:rPr>
              <a:t>m</a:t>
            </a:r>
            <a:r>
              <a:rPr dirty="0" smtClean="0" sz="1400" spc="-5">
                <a:solidFill>
                  <a:srgbClr val="39B549"/>
                </a:solidFill>
                <a:latin typeface="Segoe UI Symbol"/>
                <a:cs typeface="Segoe UI Symbol"/>
              </a:rPr>
              <a:t>/</a:t>
            </a:r>
            <a:r>
              <a:rPr dirty="0" smtClean="0" sz="1400" spc="-5">
                <a:solidFill>
                  <a:srgbClr val="39B549"/>
                </a:solidFill>
                <a:latin typeface="Segoe UI Symbol"/>
                <a:cs typeface="Segoe UI Symbol"/>
              </a:rPr>
              <a:t>ci</a:t>
            </a:r>
            <a:r>
              <a:rPr dirty="0" smtClean="0" sz="1400" spc="-5">
                <a:solidFill>
                  <a:srgbClr val="39B549"/>
                </a:solidFill>
                <a:latin typeface="Segoe UI Symbol"/>
                <a:cs typeface="Segoe UI Symbol"/>
              </a:rPr>
              <a:t>s</a:t>
            </a:r>
            <a:r>
              <a:rPr dirty="0" smtClean="0" sz="1400" spc="-5">
                <a:solidFill>
                  <a:srgbClr val="39B549"/>
                </a:solidFill>
                <a:latin typeface="Segoe UI Symbol"/>
                <a:cs typeface="Segoe UI Symbol"/>
              </a:rPr>
              <a:t>s</a:t>
            </a:r>
            <a:r>
              <a:rPr dirty="0" smtClean="0" sz="1400" spc="35">
                <a:solidFill>
                  <a:srgbClr val="39B549"/>
                </a:solidFill>
                <a:latin typeface="Segoe UI Symbol"/>
                <a:cs typeface="Segoe UI Symbol"/>
              </a:rPr>
              <a:t>r</a:t>
            </a:r>
            <a:r>
              <a:rPr dirty="0" smtClean="0" sz="1400" spc="-5">
                <a:solidFill>
                  <a:srgbClr val="39B549"/>
                </a:solidFill>
                <a:latin typeface="Segoe UI Symbol"/>
                <a:cs typeface="Segoe UI Symbol"/>
              </a:rPr>
              <a:t>t</a:t>
            </a:r>
            <a:endParaRPr sz="1400">
              <a:latin typeface="Segoe UI Symbol"/>
              <a:cs typeface="Segoe UI Symbo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0791" y="380999"/>
            <a:ext cx="1316736" cy="32613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447800" y="170687"/>
            <a:ext cx="1600200" cy="7254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50391"/>
            <a:ext cx="9144000" cy="832103"/>
          </a:xfrm>
          <a:custGeom>
            <a:avLst/>
            <a:gdLst/>
            <a:ahLst/>
            <a:cxnLst/>
            <a:rect l="l" t="t" r="r" b="b"/>
            <a:pathLst>
              <a:path w="9144000" h="832103">
                <a:moveTo>
                  <a:pt x="0" y="832103"/>
                </a:moveTo>
                <a:lnTo>
                  <a:pt x="9144000" y="832103"/>
                </a:lnTo>
                <a:lnTo>
                  <a:pt x="9144000" y="0"/>
                </a:lnTo>
                <a:lnTo>
                  <a:pt x="0" y="0"/>
                </a:lnTo>
                <a:lnTo>
                  <a:pt x="0" y="832103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7095743" y="688911"/>
            <a:ext cx="1802765" cy="10711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7123176" y="716279"/>
            <a:ext cx="1697735" cy="966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145538" y="878458"/>
            <a:ext cx="4872990" cy="7600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2400" spc="-15" b="1">
                <a:solidFill>
                  <a:srgbClr val="C00000"/>
                </a:solidFill>
                <a:latin typeface="Calibri"/>
                <a:cs typeface="Calibri"/>
              </a:rPr>
              <a:t>М</a:t>
            </a:r>
            <a:r>
              <a:rPr dirty="0" smtClean="0" sz="2400" spc="0" b="1">
                <a:solidFill>
                  <a:srgbClr val="001F5F"/>
                </a:solidFill>
                <a:latin typeface="Calibri"/>
                <a:cs typeface="Calibri"/>
              </a:rPr>
              <a:t>НО</a:t>
            </a:r>
            <a:r>
              <a:rPr dirty="0" smtClean="0" sz="2400" spc="-75" b="1">
                <a:solidFill>
                  <a:srgbClr val="001F5F"/>
                </a:solidFill>
                <a:latin typeface="Calibri"/>
                <a:cs typeface="Calibri"/>
              </a:rPr>
              <a:t>Г</a:t>
            </a:r>
            <a:r>
              <a:rPr dirty="0" smtClean="0" sz="2400" spc="10" b="1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dirty="0" smtClean="0" sz="2400" spc="-85" b="1">
                <a:solidFill>
                  <a:srgbClr val="C00000"/>
                </a:solidFill>
                <a:latin typeface="Calibri"/>
                <a:cs typeface="Calibri"/>
              </a:rPr>
              <a:t>Ф</a:t>
            </a:r>
            <a:r>
              <a:rPr dirty="0" smtClean="0" sz="2400" spc="0" b="1">
                <a:solidFill>
                  <a:srgbClr val="001F5F"/>
                </a:solidFill>
                <a:latin typeface="Calibri"/>
                <a:cs typeface="Calibri"/>
              </a:rPr>
              <a:t>УНКЦ</a:t>
            </a:r>
            <a:r>
              <a:rPr dirty="0" smtClean="0" sz="2400" spc="-10" b="1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dirty="0" smtClean="0" sz="2400" spc="0" b="1">
                <a:solidFill>
                  <a:srgbClr val="001F5F"/>
                </a:solidFill>
                <a:latin typeface="Calibri"/>
                <a:cs typeface="Calibri"/>
              </a:rPr>
              <a:t>ОНАЛЬ</a:t>
            </a:r>
            <a:r>
              <a:rPr dirty="0" smtClean="0" sz="2400" spc="-10" b="1">
                <a:solidFill>
                  <a:srgbClr val="001F5F"/>
                </a:solidFill>
                <a:latin typeface="Calibri"/>
                <a:cs typeface="Calibri"/>
              </a:rPr>
              <a:t>Н</a:t>
            </a:r>
            <a:r>
              <a:rPr dirty="0" smtClean="0" sz="2400" spc="0" b="1">
                <a:solidFill>
                  <a:srgbClr val="001F5F"/>
                </a:solidFill>
                <a:latin typeface="Calibri"/>
                <a:cs typeface="Calibri"/>
              </a:rPr>
              <a:t>ЫЕ</a:t>
            </a:r>
            <a:r>
              <a:rPr dirty="0" smtClean="0" sz="2400" spc="1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sz="2400" spc="0" b="1">
                <a:solidFill>
                  <a:srgbClr val="C00000"/>
                </a:solidFill>
                <a:latin typeface="Calibri"/>
                <a:cs typeface="Calibri"/>
              </a:rPr>
              <a:t>Ц</a:t>
            </a:r>
            <a:r>
              <a:rPr dirty="0" smtClean="0" sz="2400" spc="0" b="1">
                <a:solidFill>
                  <a:srgbClr val="001F5F"/>
                </a:solidFill>
                <a:latin typeface="Calibri"/>
                <a:cs typeface="Calibri"/>
              </a:rPr>
              <a:t>ЕН</a:t>
            </a:r>
            <a:r>
              <a:rPr dirty="0" smtClean="0" sz="2400" spc="5" b="1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dirty="0" smtClean="0" sz="2400" spc="0" b="1">
                <a:solidFill>
                  <a:srgbClr val="001F5F"/>
                </a:solidFill>
                <a:latin typeface="Calibri"/>
                <a:cs typeface="Calibri"/>
              </a:rPr>
              <a:t>РЫ</a:t>
            </a:r>
            <a:endParaRPr sz="2400">
              <a:latin typeface="Calibri"/>
              <a:cs typeface="Calibri"/>
            </a:endParaRPr>
          </a:p>
          <a:p>
            <a:pPr algn="ctr" marR="1905">
              <a:lnSpc>
                <a:spcPct val="100000"/>
              </a:lnSpc>
            </a:pPr>
            <a:r>
              <a:rPr dirty="0" smtClean="0" sz="2400" b="1">
                <a:solidFill>
                  <a:srgbClr val="C00000"/>
                </a:solidFill>
                <a:latin typeface="Calibri"/>
                <a:cs typeface="Calibri"/>
              </a:rPr>
              <a:t>ДЛЯ</a:t>
            </a:r>
            <a:r>
              <a:rPr dirty="0" smtClean="0" sz="2400" spc="114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2400" spc="5" b="1">
                <a:solidFill>
                  <a:srgbClr val="C00000"/>
                </a:solidFill>
                <a:latin typeface="Calibri"/>
                <a:cs typeface="Calibri"/>
              </a:rPr>
              <a:t>Б</a:t>
            </a:r>
            <a:r>
              <a:rPr dirty="0" smtClean="0" sz="2400" spc="0" b="1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dirty="0" smtClean="0" sz="2400" spc="-10" b="1">
                <a:solidFill>
                  <a:srgbClr val="C00000"/>
                </a:solidFill>
                <a:latin typeface="Calibri"/>
                <a:cs typeface="Calibri"/>
              </a:rPr>
              <a:t>З</a:t>
            </a:r>
            <a:r>
              <a:rPr dirty="0" smtClean="0" sz="2400" spc="0" b="1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dirty="0" smtClean="0" sz="2400" spc="-50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2400" spc="0" b="1">
                <a:solidFill>
                  <a:srgbClr val="C00000"/>
                </a:solidFill>
                <a:latin typeface="Calibri"/>
                <a:cs typeface="Calibri"/>
              </a:rPr>
              <a:t>СА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8751" y="295275"/>
            <a:ext cx="3576954" cy="3302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00" spc="-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 u="heavy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2000" spc="15" u="heavy">
                <a:solidFill>
                  <a:srgbClr val="39B549"/>
                </a:solidFill>
                <a:latin typeface="Segoe UI Symbol"/>
                <a:cs typeface="Segoe UI Symbol"/>
              </a:rPr>
              <a:t>.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0" b="1" u="heavy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20" b="1" u="heavy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ан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2000" spc="-5" u="heavy">
                <a:solidFill>
                  <a:srgbClr val="39B549"/>
                </a:solidFill>
                <a:latin typeface="Segoe UI Symbol"/>
                <a:cs typeface="Segoe UI Symbol"/>
              </a:rPr>
              <a:t>,</a:t>
            </a:r>
            <a:r>
              <a:rPr dirty="0" smtClean="0" sz="2000" spc="20" u="heavy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2000" spc="-95" b="1" u="heavy">
                <a:solidFill>
                  <a:srgbClr val="39B549"/>
                </a:solidFill>
                <a:latin typeface="Calibri"/>
                <a:cs typeface="Calibri"/>
              </a:rPr>
              <a:t>ул</a:t>
            </a:r>
            <a:r>
              <a:rPr dirty="0" smtClean="0" sz="2000" spc="80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15" u="heavy">
                <a:solidFill>
                  <a:srgbClr val="39B549"/>
                </a:solidFill>
                <a:latin typeface="Segoe UI Symbol"/>
                <a:cs typeface="Segoe UI Symbol"/>
              </a:rPr>
              <a:t>.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Пе</a:t>
            </a:r>
            <a:r>
              <a:rPr dirty="0" smtClean="0" sz="2000" spc="-40" b="1" u="heavy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 u="heavy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0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45" b="1" u="heavy">
                <a:solidFill>
                  <a:srgbClr val="39B549"/>
                </a:solidFill>
                <a:latin typeface="Calibri"/>
                <a:cs typeface="Calibri"/>
              </a:rPr>
              <a:t>б</a:t>
            </a:r>
            <a:r>
              <a:rPr dirty="0" smtClean="0" sz="2000" spc="-10" b="1" u="heavy">
                <a:solidFill>
                  <a:srgbClr val="39B549"/>
                </a:solidFill>
                <a:latin typeface="Calibri"/>
                <a:cs typeface="Calibri"/>
              </a:rPr>
              <a:t>ур</a:t>
            </a:r>
            <a:r>
              <a:rPr dirty="0" smtClean="0" sz="2000" spc="-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45" b="1" u="heavy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2000" spc="-10" b="1" u="heavy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0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35" b="1" u="heavy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10" b="1" u="heavy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35" b="1" u="heavy">
                <a:solidFill>
                  <a:srgbClr val="39B549"/>
                </a:solidFill>
                <a:latin typeface="Calibri"/>
                <a:cs typeface="Calibri"/>
              </a:rPr>
              <a:t>я</a:t>
            </a:r>
            <a:r>
              <a:rPr dirty="0" smtClean="0" sz="2000" spc="-5" u="heavy">
                <a:solidFill>
                  <a:srgbClr val="39B549"/>
                </a:solidFill>
                <a:latin typeface="Segoe UI Symbol"/>
                <a:cs typeface="Segoe UI Symbol"/>
              </a:rPr>
              <a:t>,</a:t>
            </a:r>
            <a:r>
              <a:rPr dirty="0" smtClean="0" sz="2000" spc="65" u="heavy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2000" spc="-20" b="1" u="heavy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000" spc="15" u="heavy">
                <a:solidFill>
                  <a:srgbClr val="39B549"/>
                </a:solidFill>
                <a:latin typeface="Segoe UI Symbol"/>
                <a:cs typeface="Segoe UI Symbol"/>
              </a:rPr>
              <a:t>.</a:t>
            </a:r>
            <a:r>
              <a:rPr dirty="0" smtClean="0" sz="2000" spc="10" u="heavy">
                <a:solidFill>
                  <a:srgbClr val="39B549"/>
                </a:solidFill>
                <a:latin typeface="Segoe UI Symbol"/>
                <a:cs typeface="Segoe UI Symbol"/>
              </a:rPr>
              <a:t>2</a:t>
            </a:r>
            <a:r>
              <a:rPr dirty="0" smtClean="0" sz="2000" spc="-15" u="heavy">
                <a:solidFill>
                  <a:srgbClr val="39B549"/>
                </a:solidFill>
                <a:latin typeface="Segoe UI Symbol"/>
                <a:cs typeface="Segoe UI Symbol"/>
              </a:rPr>
              <a:t>8</a:t>
            </a:r>
            <a:endParaRPr sz="2000">
              <a:latin typeface="Segoe UI Symbol"/>
              <a:cs typeface="Segoe UI Symbo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3088" y="947927"/>
            <a:ext cx="1716024" cy="6370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214617" y="4455362"/>
            <a:ext cx="2129790" cy="457834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800" spc="15" b="1" u="heavy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2800" spc="-114" b="1" u="heavy">
                <a:solidFill>
                  <a:srgbClr val="C00000"/>
                </a:solidFill>
                <a:latin typeface="Calibri"/>
                <a:cs typeface="Calibri"/>
              </a:rPr>
              <a:t>Ф</a:t>
            </a:r>
            <a:r>
              <a:rPr dirty="0" smtClean="0" sz="2800" spc="-75" b="1" u="heavy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dirty="0" smtClean="0" sz="2800" spc="0" b="1" u="heavy">
                <a:solidFill>
                  <a:srgbClr val="C00000"/>
                </a:solidFill>
                <a:latin typeface="Calibri"/>
                <a:cs typeface="Calibri"/>
              </a:rPr>
              <a:t>СТТРЭК</a:t>
            </a:r>
            <a:r>
              <a:rPr dirty="0" smtClean="0" sz="2800" spc="5" b="1" u="heavy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2800" spc="15" u="heavy">
                <a:solidFill>
                  <a:srgbClr val="C00000"/>
                </a:solidFill>
                <a:latin typeface="Segoe UI Symbol"/>
                <a:cs typeface="Segoe UI Symbol"/>
              </a:rPr>
              <a:t>.</a:t>
            </a:r>
            <a:r>
              <a:rPr dirty="0" smtClean="0" sz="2800" spc="-10" b="1" u="heavy">
                <a:solidFill>
                  <a:srgbClr val="C00000"/>
                </a:solidFill>
                <a:latin typeface="Calibri"/>
                <a:cs typeface="Calibri"/>
              </a:rPr>
              <a:t>Р</a:t>
            </a:r>
            <a:r>
              <a:rPr dirty="0" smtClean="0" sz="2800" spc="-15" b="1" u="heavy">
                <a:solidFill>
                  <a:srgbClr val="C00000"/>
                </a:solidFill>
                <a:latin typeface="Calibri"/>
                <a:cs typeface="Calibri"/>
              </a:rPr>
              <a:t>Ф</a:t>
            </a:r>
            <a:r>
              <a:rPr dirty="0" smtClean="0" sz="2800" spc="-10" b="1" u="heavy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94047" y="1618437"/>
            <a:ext cx="3614038" cy="25016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4392167" y="1816607"/>
            <a:ext cx="3041904" cy="19293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106424" y="2633433"/>
            <a:ext cx="3660013" cy="23096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304544" y="2831591"/>
            <a:ext cx="3087624" cy="17373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2263" y="1386286"/>
            <a:ext cx="3769995" cy="7569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454659" marR="457200" indent="2540">
              <a:lnSpc>
                <a:spcPct val="120200"/>
              </a:lnSpc>
            </a:pPr>
            <a:r>
              <a:rPr dirty="0" smtClean="0" sz="1400" spc="5">
                <a:solidFill>
                  <a:srgbClr val="39B549"/>
                </a:solidFill>
                <a:latin typeface="Segoe UI Symbol"/>
                <a:cs typeface="Segoe UI Symbol"/>
              </a:rPr>
              <a:t>«</a:t>
            </a:r>
            <a:r>
              <a:rPr dirty="0" smtClean="0" sz="1400" spc="-55" b="1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пра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13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прое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4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7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ф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ре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9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пр</a:t>
            </a:r>
            <a:r>
              <a:rPr dirty="0" smtClean="0" sz="1400" spc="-4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дпр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4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400" spc="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-10">
                <a:solidFill>
                  <a:srgbClr val="39B549"/>
                </a:solidFill>
                <a:latin typeface="Segoe UI Symbol"/>
                <a:cs typeface="Segoe UI Symbol"/>
              </a:rPr>
              <a:t>»</a:t>
            </a:r>
            <a:endParaRPr sz="1400">
              <a:latin typeface="Segoe UI Symbol"/>
              <a:cs typeface="Segoe UI Symbo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dirty="0" smtClean="0" sz="1200" spc="15">
                <a:solidFill>
                  <a:srgbClr val="39B549"/>
                </a:solidFill>
                <a:latin typeface="Segoe UI Symbol"/>
                <a:cs typeface="Segoe UI Symbol"/>
              </a:rPr>
              <a:t>(</a:t>
            </a:r>
            <a:r>
              <a:rPr dirty="0" smtClean="0" sz="1200" spc="20">
                <a:solidFill>
                  <a:srgbClr val="39B549"/>
                </a:solidFill>
                <a:latin typeface="Segoe UI Symbol"/>
                <a:cs typeface="Segoe UI Symbol"/>
              </a:rPr>
              <a:t>3</a:t>
            </a:r>
            <a:r>
              <a:rPr dirty="0" smtClean="0" sz="1200" spc="0">
                <a:solidFill>
                  <a:srgbClr val="39B549"/>
                </a:solidFill>
                <a:latin typeface="Segoe UI Symbol"/>
                <a:cs typeface="Segoe UI Symbol"/>
              </a:rPr>
              <a:t>4</a:t>
            </a:r>
            <a:r>
              <a:rPr dirty="0" smtClean="0" sz="1200" spc="-40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1200" spc="-10" b="1">
                <a:solidFill>
                  <a:srgbClr val="39B549"/>
                </a:solidFill>
                <a:latin typeface="Calibri"/>
                <a:cs typeface="Calibri"/>
              </a:rPr>
              <a:t>ч</a:t>
            </a:r>
            <a:r>
              <a:rPr dirty="0" smtClean="0" sz="1200" spc="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200" spc="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200" spc="-5">
                <a:solidFill>
                  <a:srgbClr val="39B549"/>
                </a:solidFill>
                <a:latin typeface="Segoe UI Symbol"/>
                <a:cs typeface="Segoe UI Symbol"/>
              </a:rPr>
              <a:t>,</a:t>
            </a:r>
            <a:r>
              <a:rPr dirty="0" smtClean="0" sz="1200" spc="-15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1200" spc="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1200" spc="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1200" spc="-1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200" spc="-2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1200" spc="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200" spc="15">
                <a:solidFill>
                  <a:srgbClr val="39B549"/>
                </a:solidFill>
                <a:latin typeface="Segoe UI Symbol"/>
                <a:cs typeface="Segoe UI Symbol"/>
              </a:rPr>
              <a:t>-</a:t>
            </a:r>
            <a:r>
              <a:rPr dirty="0" smtClean="0" sz="1200" spc="-20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роек</a:t>
            </a:r>
            <a:r>
              <a:rPr dirty="0" smtClean="0" sz="1200" spc="-1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200" spc="-10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ое</a:t>
            </a:r>
            <a:r>
              <a:rPr dirty="0" smtClean="0" sz="1200" spc="-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200" spc="-10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200" spc="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200" spc="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1200" spc="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200" spc="-10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200" spc="-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200" spc="-10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ие</a:t>
            </a:r>
            <a:r>
              <a:rPr dirty="0" smtClean="0" sz="1200" spc="-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200" spc="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1200" spc="-2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дго</a:t>
            </a:r>
            <a:r>
              <a:rPr dirty="0" smtClean="0" sz="1200" spc="-1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200" spc="5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200" spc="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1200" spc="1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200" spc="-5">
                <a:solidFill>
                  <a:srgbClr val="39B549"/>
                </a:solidFill>
                <a:latin typeface="Segoe UI Symbol"/>
                <a:cs typeface="Segoe UI Symbol"/>
              </a:rPr>
              <a:t>)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88183" y="291719"/>
            <a:ext cx="4171315" cy="3937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400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400" spc="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400" spc="0" b="1">
                <a:solidFill>
                  <a:srgbClr val="39B549"/>
                </a:solidFill>
                <a:latin typeface="Calibri"/>
                <a:cs typeface="Calibri"/>
              </a:rPr>
              <a:t>ВЫ</a:t>
            </a:r>
            <a:r>
              <a:rPr dirty="0" smtClean="0" sz="2400" spc="5" b="1">
                <a:solidFill>
                  <a:srgbClr val="39B549"/>
                </a:solidFill>
                <a:latin typeface="Calibri"/>
                <a:cs typeface="Calibri"/>
              </a:rPr>
              <a:t>Ш</a:t>
            </a:r>
            <a:r>
              <a:rPr dirty="0" smtClean="0" sz="2400" spc="0" b="1">
                <a:solidFill>
                  <a:srgbClr val="39B549"/>
                </a:solidFill>
                <a:latin typeface="Calibri"/>
                <a:cs typeface="Calibri"/>
              </a:rPr>
              <a:t>ЕНИЕ</a:t>
            </a:r>
            <a:r>
              <a:rPr dirty="0" smtClean="0" sz="2400" spc="114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400" spc="-1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400" spc="-3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2400" spc="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400" spc="0" b="1">
                <a:solidFill>
                  <a:srgbClr val="39B549"/>
                </a:solidFill>
                <a:latin typeface="Calibri"/>
                <a:cs typeface="Calibri"/>
              </a:rPr>
              <a:t>ЛИ</a:t>
            </a:r>
            <a:r>
              <a:rPr dirty="0" smtClean="0" sz="2400" spc="-15" b="1">
                <a:solidFill>
                  <a:srgbClr val="39B549"/>
                </a:solidFill>
                <a:latin typeface="Calibri"/>
                <a:cs typeface="Calibri"/>
              </a:rPr>
              <a:t>Ф</a:t>
            </a:r>
            <a:r>
              <a:rPr dirty="0" smtClean="0" sz="2400" spc="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400" spc="-15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400" spc="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400" spc="0" b="1">
                <a:solidFill>
                  <a:srgbClr val="39B549"/>
                </a:solidFill>
                <a:latin typeface="Calibri"/>
                <a:cs typeface="Calibri"/>
              </a:rPr>
              <a:t>ЦИИ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8015" y="2801873"/>
            <a:ext cx="3964304" cy="17754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573530">
              <a:lnSpc>
                <a:spcPct val="100000"/>
              </a:lnSpc>
            </a:pP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1400" spc="-2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4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400" spc="7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400" spc="7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400" spc="0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ра</a:t>
            </a:r>
            <a:r>
              <a:rPr dirty="0" smtClean="0" sz="1400" spc="-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400" spc="-1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endParaRPr sz="1400">
              <a:latin typeface="Calibri"/>
              <a:cs typeface="Calibri"/>
            </a:endParaRPr>
          </a:p>
          <a:p>
            <a:pPr marL="182880" marR="52705" indent="-170815">
              <a:lnSpc>
                <a:spcPct val="120100"/>
              </a:lnSpc>
              <a:spcBef>
                <a:spcPts val="30"/>
              </a:spcBef>
              <a:buFont typeface="Wingdings"/>
              <a:buChar char=""/>
              <a:tabLst>
                <a:tab pos="182880" algn="l"/>
              </a:tabLst>
            </a:pPr>
            <a:r>
              <a:rPr dirty="0" smtClean="0" sz="1200" spc="5">
                <a:latin typeface="Century Gothic"/>
                <a:cs typeface="Century Gothic"/>
              </a:rPr>
              <a:t>Р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итие</a:t>
            </a:r>
            <a:r>
              <a:rPr dirty="0" smtClean="0" sz="1200" spc="10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ов 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1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ф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иал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ного</a:t>
            </a:r>
            <a:r>
              <a:rPr dirty="0" smtClean="0" sz="1200" spc="0">
                <a:latin typeface="Century Gothic"/>
                <a:cs typeface="Century Gothic"/>
              </a:rPr>
              <a:t> пр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прин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ма</a:t>
            </a:r>
            <a:r>
              <a:rPr dirty="0" smtClean="0" sz="1200" spc="-10">
                <a:latin typeface="Century Gothic"/>
                <a:cs typeface="Century Gothic"/>
              </a:rPr>
              <a:t>т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-15">
                <a:latin typeface="Century Gothic"/>
                <a:cs typeface="Century Gothic"/>
              </a:rPr>
              <a:t>ь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0">
                <a:latin typeface="Century Gothic"/>
                <a:cs typeface="Century Gothic"/>
              </a:rPr>
              <a:t>.</a:t>
            </a:r>
            <a:r>
              <a:rPr dirty="0" smtClean="0" sz="1200" spc="-25">
                <a:latin typeface="Century Gothic"/>
                <a:cs typeface="Century Gothic"/>
              </a:rPr>
              <a:t> </a:t>
            </a:r>
            <a:r>
              <a:rPr dirty="0" smtClean="0" sz="1200" spc="-20">
                <a:latin typeface="Century Gothic"/>
                <a:cs typeface="Century Gothic"/>
              </a:rPr>
              <a:t>М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0">
                <a:latin typeface="Century Gothic"/>
                <a:cs typeface="Century Gothic"/>
              </a:rPr>
              <a:t>ь</a:t>
            </a:r>
            <a:r>
              <a:rPr dirty="0" smtClean="0" sz="1200" spc="5">
                <a:latin typeface="Century Gothic"/>
                <a:cs typeface="Century Gothic"/>
              </a:rPr>
              <a:t> </a:t>
            </a:r>
            <a:r>
              <a:rPr dirty="0" smtClean="0" sz="1200" spc="-15">
                <a:latin typeface="Century Gothic"/>
                <a:cs typeface="Century Gothic"/>
              </a:rPr>
              <a:t>О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-5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ра</a:t>
            </a:r>
            <a:r>
              <a:rPr dirty="0" smtClean="0" sz="1200" spc="0">
                <a:latin typeface="Century Gothic"/>
                <a:cs typeface="Century Gothic"/>
              </a:rPr>
              <a:t>-</a:t>
            </a:r>
            <a:r>
              <a:rPr dirty="0" smtClean="0" sz="1200" spc="0">
                <a:latin typeface="Century Gothic"/>
                <a:cs typeface="Century Gothic"/>
              </a:rPr>
              <a:t> </a:t>
            </a:r>
            <a:r>
              <a:rPr dirty="0" smtClean="0" sz="1200" spc="-5">
                <a:latin typeface="Century Gothic"/>
                <a:cs typeface="Century Gothic"/>
              </a:rPr>
              <a:t>П</a:t>
            </a:r>
            <a:r>
              <a:rPr dirty="0" smtClean="0" sz="1200" spc="0">
                <a:latin typeface="Century Gothic"/>
                <a:cs typeface="Century Gothic"/>
              </a:rPr>
              <a:t>и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1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.</a:t>
            </a:r>
            <a:endParaRPr sz="1200">
              <a:latin typeface="Century Gothic"/>
              <a:cs typeface="Century Gothic"/>
            </a:endParaRPr>
          </a:p>
          <a:p>
            <a:pPr marL="182880" indent="-170815">
              <a:lnSpc>
                <a:spcPct val="100000"/>
              </a:lnSpc>
              <a:spcBef>
                <a:spcPts val="285"/>
              </a:spcBef>
              <a:buFont typeface="Wingdings"/>
              <a:buChar char=""/>
              <a:tabLst>
                <a:tab pos="182880" algn="l"/>
              </a:tabLst>
            </a:pPr>
            <a:r>
              <a:rPr dirty="0" smtClean="0" sz="1200" spc="-5">
                <a:latin typeface="Century Gothic"/>
                <a:cs typeface="Century Gothic"/>
              </a:rPr>
              <a:t>П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з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нт</a:t>
            </a:r>
            <a:r>
              <a:rPr dirty="0" smtClean="0" sz="1200" spc="-10">
                <a:latin typeface="Century Gothic"/>
                <a:cs typeface="Century Gothic"/>
              </a:rPr>
              <a:t>а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ия</a:t>
            </a:r>
            <a:r>
              <a:rPr dirty="0" smtClean="0" sz="1200" spc="-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п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0">
                <a:latin typeface="Century Gothic"/>
                <a:cs typeface="Century Gothic"/>
              </a:rPr>
              <a:t>к</a:t>
            </a:r>
            <a:r>
              <a:rPr dirty="0" smtClean="0" sz="1200" spc="-10">
                <a:latin typeface="Century Gothic"/>
                <a:cs typeface="Century Gothic"/>
              </a:rPr>
              <a:t>т</a:t>
            </a:r>
            <a:r>
              <a:rPr dirty="0" smtClean="0" sz="1200" spc="0">
                <a:latin typeface="Century Gothic"/>
                <a:cs typeface="Century Gothic"/>
              </a:rPr>
              <a:t>ов </a:t>
            </a:r>
            <a:r>
              <a:rPr dirty="0" smtClean="0" sz="1200" spc="-35">
                <a:latin typeface="Century Gothic"/>
                <a:cs typeface="Century Gothic"/>
              </a:rPr>
              <a:t> </a:t>
            </a:r>
            <a:r>
              <a:rPr dirty="0" smtClean="0" sz="1200" spc="0">
                <a:latin typeface="Century Gothic"/>
                <a:cs typeface="Century Gothic"/>
              </a:rPr>
              <a:t>в</a:t>
            </a:r>
            <a:r>
              <a:rPr dirty="0" smtClean="0" sz="1200" spc="-10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-5">
                <a:latin typeface="Century Gothic"/>
                <a:cs typeface="Century Gothic"/>
              </a:rPr>
              <a:t>ф</a:t>
            </a:r>
            <a:r>
              <a:rPr dirty="0" smtClean="0" sz="1200" spc="5">
                <a:latin typeface="Century Gothic"/>
                <a:cs typeface="Century Gothic"/>
              </a:rPr>
              <a:t>е</a:t>
            </a:r>
            <a:r>
              <a:rPr dirty="0" smtClean="0" sz="1200" spc="-5">
                <a:latin typeface="Century Gothic"/>
                <a:cs typeface="Century Gothic"/>
              </a:rPr>
              <a:t>р</a:t>
            </a:r>
            <a:r>
              <a:rPr dirty="0" smtClean="0" sz="1200" spc="0">
                <a:latin typeface="Century Gothic"/>
                <a:cs typeface="Century Gothic"/>
              </a:rPr>
              <a:t>е</a:t>
            </a:r>
            <a:r>
              <a:rPr dirty="0" smtClean="0" sz="1200" spc="-15">
                <a:latin typeface="Century Gothic"/>
                <a:cs typeface="Century Gothic"/>
              </a:rPr>
              <a:t> 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о</a:t>
            </a:r>
            <a:r>
              <a:rPr dirty="0" smtClean="0" sz="1200" spc="5">
                <a:latin typeface="Century Gothic"/>
                <a:cs typeface="Century Gothic"/>
              </a:rPr>
              <a:t>ц</a:t>
            </a:r>
            <a:r>
              <a:rPr dirty="0" smtClean="0" sz="1200" spc="0">
                <a:latin typeface="Century Gothic"/>
                <a:cs typeface="Century Gothic"/>
              </a:rPr>
              <a:t>иал</a:t>
            </a:r>
            <a:r>
              <a:rPr dirty="0" smtClean="0" sz="1200" spc="5">
                <a:latin typeface="Century Gothic"/>
                <a:cs typeface="Century Gothic"/>
              </a:rPr>
              <a:t>ь</a:t>
            </a:r>
            <a:r>
              <a:rPr dirty="0" smtClean="0" sz="1200" spc="0">
                <a:latin typeface="Century Gothic"/>
                <a:cs typeface="Century Gothic"/>
              </a:rPr>
              <a:t>ного</a:t>
            </a:r>
            <a:endParaRPr sz="1200">
              <a:latin typeface="Century Gothic"/>
              <a:cs typeface="Century Gothic"/>
            </a:endParaRPr>
          </a:p>
          <a:p>
            <a:pPr marL="182880">
              <a:lnSpc>
                <a:spcPct val="100000"/>
              </a:lnSpc>
              <a:spcBef>
                <a:spcPts val="290"/>
              </a:spcBef>
            </a:pPr>
            <a:r>
              <a:rPr dirty="0" smtClean="0" sz="1200">
                <a:latin typeface="Century Gothic"/>
                <a:cs typeface="Century Gothic"/>
              </a:rPr>
              <a:t>пр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-10">
                <a:latin typeface="Century Gothic"/>
                <a:cs typeface="Century Gothic"/>
              </a:rPr>
              <a:t>д</a:t>
            </a:r>
            <a:r>
              <a:rPr dirty="0" smtClean="0" sz="1200" spc="0">
                <a:latin typeface="Century Gothic"/>
                <a:cs typeface="Century Gothic"/>
              </a:rPr>
              <a:t>прин</a:t>
            </a:r>
            <a:r>
              <a:rPr dirty="0" smtClean="0" sz="1200" spc="5">
                <a:latin typeface="Century Gothic"/>
                <a:cs typeface="Century Gothic"/>
              </a:rPr>
              <a:t>и</a:t>
            </a:r>
            <a:r>
              <a:rPr dirty="0" smtClean="0" sz="1200" spc="0">
                <a:latin typeface="Century Gothic"/>
                <a:cs typeface="Century Gothic"/>
              </a:rPr>
              <a:t>ма</a:t>
            </a:r>
            <a:r>
              <a:rPr dirty="0" smtClean="0" sz="1200" spc="-10">
                <a:latin typeface="Century Gothic"/>
                <a:cs typeface="Century Gothic"/>
              </a:rPr>
              <a:t>т</a:t>
            </a:r>
            <a:r>
              <a:rPr dirty="0" smtClean="0" sz="1200" spc="10">
                <a:latin typeface="Century Gothic"/>
                <a:cs typeface="Century Gothic"/>
              </a:rPr>
              <a:t>е</a:t>
            </a:r>
            <a:r>
              <a:rPr dirty="0" smtClean="0" sz="1200" spc="5">
                <a:latin typeface="Century Gothic"/>
                <a:cs typeface="Century Gothic"/>
              </a:rPr>
              <a:t>л</a:t>
            </a:r>
            <a:r>
              <a:rPr dirty="0" smtClean="0" sz="1200" spc="-15">
                <a:latin typeface="Century Gothic"/>
                <a:cs typeface="Century Gothic"/>
              </a:rPr>
              <a:t>ь</a:t>
            </a:r>
            <a:r>
              <a:rPr dirty="0" smtClean="0" sz="1200" spc="-10">
                <a:latin typeface="Century Gothic"/>
                <a:cs typeface="Century Gothic"/>
              </a:rPr>
              <a:t>с</a:t>
            </a:r>
            <a:r>
              <a:rPr dirty="0" smtClean="0" sz="1200" spc="0">
                <a:latin typeface="Century Gothic"/>
                <a:cs typeface="Century Gothic"/>
              </a:rPr>
              <a:t>т</a:t>
            </a:r>
            <a:r>
              <a:rPr dirty="0" smtClean="0" sz="1200" spc="-15">
                <a:latin typeface="Century Gothic"/>
                <a:cs typeface="Century Gothic"/>
              </a:rPr>
              <a:t>в</a:t>
            </a:r>
            <a:r>
              <a:rPr dirty="0" smtClean="0" sz="1200" spc="0">
                <a:latin typeface="Century Gothic"/>
                <a:cs typeface="Century Gothic"/>
              </a:rPr>
              <a:t>а</a:t>
            </a:r>
            <a:endParaRPr sz="1200">
              <a:latin typeface="Century Gothic"/>
              <a:cs typeface="Century Gothic"/>
            </a:endParaRPr>
          </a:p>
          <a:p>
            <a:pPr marL="182880" indent="-170815">
              <a:lnSpc>
                <a:spcPct val="100000"/>
              </a:lnSpc>
              <a:spcBef>
                <a:spcPts val="285"/>
              </a:spcBef>
              <a:buFont typeface="Wingdings"/>
              <a:buChar char=""/>
              <a:tabLst>
                <a:tab pos="182880" algn="l"/>
              </a:tabLst>
            </a:pPr>
            <a:r>
              <a:rPr dirty="0" smtClean="0" sz="1200" spc="-70" b="1">
                <a:solidFill>
                  <a:srgbClr val="585858"/>
                </a:solidFill>
                <a:latin typeface="Calibri"/>
                <a:cs typeface="Calibri"/>
              </a:rPr>
              <a:t>Т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реки</a:t>
            </a:r>
            <a:r>
              <a:rPr dirty="0" smtClean="0" sz="1200" spc="-10" b="1">
                <a:solidFill>
                  <a:srgbClr val="585858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г</a:t>
            </a:r>
            <a:r>
              <a:rPr dirty="0" smtClean="0" sz="1200" spc="4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mtClean="0" sz="1200" spc="5" b="1">
                <a:solidFill>
                  <a:srgbClr val="585858"/>
                </a:solidFill>
                <a:latin typeface="Calibri"/>
                <a:cs typeface="Calibri"/>
              </a:rPr>
              <a:t>п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о</a:t>
            </a:r>
            <a:r>
              <a:rPr dirty="0" smtClean="0" sz="1200" spc="4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сос</a:t>
            </a:r>
            <a:r>
              <a:rPr dirty="0" smtClean="0" sz="1200" spc="-15" b="1">
                <a:solidFill>
                  <a:srgbClr val="585858"/>
                </a:solidFill>
                <a:latin typeface="Calibri"/>
                <a:cs typeface="Calibri"/>
              </a:rPr>
              <a:t>т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ав</a:t>
            </a:r>
            <a:r>
              <a:rPr dirty="0" smtClean="0" sz="1200" spc="-10" b="1">
                <a:solidFill>
                  <a:srgbClr val="585858"/>
                </a:solidFill>
                <a:latin typeface="Calibri"/>
                <a:cs typeface="Calibri"/>
              </a:rPr>
              <a:t>л</a:t>
            </a:r>
            <a:r>
              <a:rPr dirty="0" smtClean="0" sz="1200" spc="-5" b="1">
                <a:solidFill>
                  <a:srgbClr val="585858"/>
                </a:solidFill>
                <a:latin typeface="Calibri"/>
                <a:cs typeface="Calibri"/>
              </a:rPr>
              <a:t>е</a:t>
            </a:r>
            <a:r>
              <a:rPr dirty="0" smtClean="0" sz="1200" spc="-10" b="1">
                <a:solidFill>
                  <a:srgbClr val="585858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ию</a:t>
            </a:r>
            <a:r>
              <a:rPr dirty="0" smtClean="0" sz="1200" spc="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проек</a:t>
            </a:r>
            <a:r>
              <a:rPr dirty="0" smtClean="0" sz="1200" spc="-10" b="1">
                <a:solidFill>
                  <a:srgbClr val="585858"/>
                </a:solidFill>
                <a:latin typeface="Calibri"/>
                <a:cs typeface="Calibri"/>
              </a:rPr>
              <a:t>т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ов  </a:t>
            </a:r>
            <a:r>
              <a:rPr dirty="0" smtClean="0" sz="1200" spc="-13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в</a:t>
            </a:r>
            <a:r>
              <a:rPr dirty="0" smtClean="0" sz="1200" spc="-5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сф</a:t>
            </a:r>
            <a:r>
              <a:rPr dirty="0" smtClean="0" sz="1200" spc="-5" b="1">
                <a:solidFill>
                  <a:srgbClr val="585858"/>
                </a:solidFill>
                <a:latin typeface="Calibri"/>
                <a:cs typeface="Calibri"/>
              </a:rPr>
              <a:t>е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ре</a:t>
            </a:r>
            <a:r>
              <a:rPr dirty="0" smtClean="0" sz="1200" spc="60" b="1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соци</a:t>
            </a:r>
            <a:r>
              <a:rPr dirty="0" smtClean="0" sz="1200" spc="5" b="1">
                <a:solidFill>
                  <a:srgbClr val="585858"/>
                </a:solidFill>
                <a:latin typeface="Calibri"/>
                <a:cs typeface="Calibri"/>
              </a:rPr>
              <a:t>а</a:t>
            </a:r>
            <a:r>
              <a:rPr dirty="0" smtClean="0" sz="1200" spc="-10" b="1">
                <a:solidFill>
                  <a:srgbClr val="585858"/>
                </a:solidFill>
                <a:latin typeface="Calibri"/>
                <a:cs typeface="Calibri"/>
              </a:rPr>
              <a:t>л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ь</a:t>
            </a:r>
            <a:r>
              <a:rPr dirty="0" smtClean="0" sz="1200" spc="-10" b="1">
                <a:solidFill>
                  <a:srgbClr val="585858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ого</a:t>
            </a:r>
            <a:endParaRPr sz="1200">
              <a:latin typeface="Calibri"/>
              <a:cs typeface="Calibri"/>
            </a:endParaRPr>
          </a:p>
          <a:p>
            <a:pPr marL="182880">
              <a:lnSpc>
                <a:spcPct val="100000"/>
              </a:lnSpc>
              <a:spcBef>
                <a:spcPts val="290"/>
              </a:spcBef>
            </a:pPr>
            <a:r>
              <a:rPr dirty="0" smtClean="0" sz="1200" spc="5" b="1">
                <a:solidFill>
                  <a:srgbClr val="585858"/>
                </a:solidFill>
                <a:latin typeface="Calibri"/>
                <a:cs typeface="Calibri"/>
              </a:rPr>
              <a:t>п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р</a:t>
            </a:r>
            <a:r>
              <a:rPr dirty="0" smtClean="0" sz="1200" spc="-30" b="1">
                <a:solidFill>
                  <a:srgbClr val="585858"/>
                </a:solidFill>
                <a:latin typeface="Calibri"/>
                <a:cs typeface="Calibri"/>
              </a:rPr>
              <a:t>е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дпри</a:t>
            </a:r>
            <a:r>
              <a:rPr dirty="0" smtClean="0" sz="1200" spc="-10" b="1">
                <a:solidFill>
                  <a:srgbClr val="585858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и</a:t>
            </a:r>
            <a:r>
              <a:rPr dirty="0" smtClean="0" sz="1200" spc="5" b="1">
                <a:solidFill>
                  <a:srgbClr val="585858"/>
                </a:solidFill>
                <a:latin typeface="Calibri"/>
                <a:cs typeface="Calibri"/>
              </a:rPr>
              <a:t>м</a:t>
            </a:r>
            <a:r>
              <a:rPr dirty="0" smtClean="0" sz="1200" spc="5" b="1">
                <a:solidFill>
                  <a:srgbClr val="585858"/>
                </a:solidFill>
                <a:latin typeface="Calibri"/>
                <a:cs typeface="Calibri"/>
              </a:rPr>
              <a:t>а</a:t>
            </a:r>
            <a:r>
              <a:rPr dirty="0" smtClean="0" sz="1200" spc="-15" b="1">
                <a:solidFill>
                  <a:srgbClr val="585858"/>
                </a:solidFill>
                <a:latin typeface="Calibri"/>
                <a:cs typeface="Calibri"/>
              </a:rPr>
              <a:t>т</a:t>
            </a:r>
            <a:r>
              <a:rPr dirty="0" smtClean="0" sz="1200" spc="-30" b="1">
                <a:solidFill>
                  <a:srgbClr val="585858"/>
                </a:solidFill>
                <a:latin typeface="Calibri"/>
                <a:cs typeface="Calibri"/>
              </a:rPr>
              <a:t>е</a:t>
            </a:r>
            <a:r>
              <a:rPr dirty="0" smtClean="0" sz="1200" spc="-10" b="1">
                <a:solidFill>
                  <a:srgbClr val="585858"/>
                </a:solidFill>
                <a:latin typeface="Calibri"/>
                <a:cs typeface="Calibri"/>
              </a:rPr>
              <a:t>л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ьс</a:t>
            </a:r>
            <a:r>
              <a:rPr dirty="0" smtClean="0" sz="1200" spc="-10" b="1">
                <a:solidFill>
                  <a:srgbClr val="585858"/>
                </a:solidFill>
                <a:latin typeface="Calibri"/>
                <a:cs typeface="Calibri"/>
              </a:rPr>
              <a:t>т</a:t>
            </a:r>
            <a:r>
              <a:rPr dirty="0" smtClean="0" sz="1200" spc="0" b="1">
                <a:solidFill>
                  <a:srgbClr val="585858"/>
                </a:solidFill>
                <a:latin typeface="Calibri"/>
                <a:cs typeface="Calibri"/>
              </a:rPr>
              <a:t>ва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29255" y="2313431"/>
            <a:ext cx="594360" cy="390144"/>
          </a:xfrm>
          <a:custGeom>
            <a:avLst/>
            <a:gdLst/>
            <a:ahLst/>
            <a:cxnLst/>
            <a:rect l="l" t="t" r="r" b="b"/>
            <a:pathLst>
              <a:path w="594360" h="390144">
                <a:moveTo>
                  <a:pt x="594360" y="195072"/>
                </a:moveTo>
                <a:lnTo>
                  <a:pt x="0" y="195072"/>
                </a:lnTo>
                <a:lnTo>
                  <a:pt x="297180" y="390144"/>
                </a:lnTo>
                <a:lnTo>
                  <a:pt x="594360" y="195072"/>
                </a:lnTo>
                <a:close/>
              </a:path>
              <a:path w="594360" h="390144">
                <a:moveTo>
                  <a:pt x="445769" y="0"/>
                </a:moveTo>
                <a:lnTo>
                  <a:pt x="148589" y="0"/>
                </a:lnTo>
                <a:lnTo>
                  <a:pt x="148589" y="195072"/>
                </a:lnTo>
                <a:lnTo>
                  <a:pt x="445769" y="195072"/>
                </a:lnTo>
                <a:lnTo>
                  <a:pt x="445769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594350" y="3593591"/>
            <a:ext cx="2959100" cy="42290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0">
              <a:lnSpc>
                <a:spcPct val="100000"/>
              </a:lnSpc>
            </a:pPr>
            <a:r>
              <a:rPr dirty="0" smtClean="0" sz="1200" b="1">
                <a:solidFill>
                  <a:srgbClr val="C00000"/>
                </a:solidFill>
                <a:latin typeface="Calibri"/>
                <a:cs typeface="Calibri"/>
              </a:rPr>
              <a:t>с</a:t>
            </a:r>
            <a:r>
              <a:rPr dirty="0" smtClean="0" sz="1200" spc="4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1200" spc="25">
                <a:solidFill>
                  <a:srgbClr val="C00000"/>
                </a:solidFill>
                <a:latin typeface="Segoe UI Symbol"/>
                <a:cs typeface="Segoe UI Symbol"/>
              </a:rPr>
              <a:t>201</a:t>
            </a:r>
            <a:r>
              <a:rPr dirty="0" smtClean="0" sz="1200" spc="0">
                <a:solidFill>
                  <a:srgbClr val="C00000"/>
                </a:solidFill>
                <a:latin typeface="Segoe UI Symbol"/>
                <a:cs typeface="Segoe UI Symbol"/>
              </a:rPr>
              <a:t>5</a:t>
            </a:r>
            <a:r>
              <a:rPr dirty="0" smtClean="0" sz="1200" spc="-65">
                <a:solidFill>
                  <a:srgbClr val="C00000"/>
                </a:solidFill>
                <a:latin typeface="Segoe UI Symbol"/>
                <a:cs typeface="Segoe UI Symbol"/>
              </a:rPr>
              <a:t> 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dirty="0" smtClean="0" sz="1200" spc="-25" b="1">
                <a:solidFill>
                  <a:srgbClr val="C00000"/>
                </a:solidFill>
                <a:latin typeface="Calibri"/>
                <a:cs typeface="Calibri"/>
              </a:rPr>
              <a:t>о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да</a:t>
            </a:r>
            <a:r>
              <a:rPr dirty="0" smtClean="0" sz="1200" spc="4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р</a:t>
            </a:r>
            <a:r>
              <a:rPr dirty="0" smtClean="0" sz="1200" spc="-5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dirty="0" smtClean="0" sz="1200" spc="-10" b="1">
                <a:solidFill>
                  <a:srgbClr val="C00000"/>
                </a:solidFill>
                <a:latin typeface="Calibri"/>
                <a:cs typeface="Calibri"/>
              </a:rPr>
              <a:t>л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dirty="0" smtClean="0" sz="1200" spc="-10" b="1">
                <a:solidFill>
                  <a:srgbClr val="C00000"/>
                </a:solidFill>
                <a:latin typeface="Calibri"/>
                <a:cs typeface="Calibri"/>
              </a:rPr>
              <a:t>з</a:t>
            </a:r>
            <a:r>
              <a:rPr dirty="0" smtClean="0" sz="1200" spc="-20" b="1">
                <a:solidFill>
                  <a:srgbClr val="C00000"/>
                </a:solidFill>
                <a:latin typeface="Calibri"/>
                <a:cs typeface="Calibri"/>
              </a:rPr>
              <a:t>у</a:t>
            </a:r>
            <a:r>
              <a:rPr dirty="0" smtClean="0" sz="1200" spc="-5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dirty="0" smtClean="0" sz="1200" spc="1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п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ро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р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м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м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ы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r>
              <a:rPr dirty="0" smtClean="0" sz="1200" b="1">
                <a:solidFill>
                  <a:srgbClr val="C00000"/>
                </a:solidFill>
                <a:latin typeface="Calibri"/>
                <a:cs typeface="Calibri"/>
              </a:rPr>
              <a:t>в</a:t>
            </a:r>
            <a:r>
              <a:rPr dirty="0" smtClean="0" sz="1200" spc="4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с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ф</a:t>
            </a:r>
            <a:r>
              <a:rPr dirty="0" smtClean="0" sz="1200" spc="-5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ре</a:t>
            </a:r>
            <a:r>
              <a:rPr dirty="0" smtClean="0" sz="1200" spc="3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соци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dirty="0" smtClean="0" sz="1200" spc="-10" b="1">
                <a:solidFill>
                  <a:srgbClr val="C00000"/>
                </a:solidFill>
                <a:latin typeface="Calibri"/>
                <a:cs typeface="Calibri"/>
              </a:rPr>
              <a:t>л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ь</a:t>
            </a:r>
            <a:r>
              <a:rPr dirty="0" smtClean="0" sz="1200" spc="-10" b="1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о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г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о</a:t>
            </a:r>
            <a:r>
              <a:rPr dirty="0" smtClean="0" sz="1200" spc="2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п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р</a:t>
            </a:r>
            <a:r>
              <a:rPr dirty="0" smtClean="0" sz="1200" spc="-30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дпри</a:t>
            </a:r>
            <a:r>
              <a:rPr dirty="0" smtClean="0" sz="1200" spc="-10" b="1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м</a:t>
            </a:r>
            <a:r>
              <a:rPr dirty="0" smtClean="0" sz="1200" spc="5" b="1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dirty="0" smtClean="0" sz="1200" spc="-15" b="1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dirty="0" smtClean="0" sz="1200" spc="-30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1200" spc="-10" b="1">
                <a:solidFill>
                  <a:srgbClr val="C00000"/>
                </a:solidFill>
                <a:latin typeface="Calibri"/>
                <a:cs typeface="Calibri"/>
              </a:rPr>
              <a:t>л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ьс</a:t>
            </a:r>
            <a:r>
              <a:rPr dirty="0" smtClean="0" sz="1200" spc="-10" b="1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dirty="0" smtClean="0" sz="1200" spc="0" b="1">
                <a:solidFill>
                  <a:srgbClr val="C00000"/>
                </a:solidFill>
                <a:latin typeface="Calibri"/>
                <a:cs typeface="Calibri"/>
              </a:rPr>
              <a:t>ва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32170" y="2670809"/>
            <a:ext cx="1894205" cy="3460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100" spc="-15" b="1">
                <a:solidFill>
                  <a:srgbClr val="1D5B24"/>
                </a:solidFill>
                <a:latin typeface="Century Gothic"/>
                <a:cs typeface="Century Gothic"/>
              </a:rPr>
              <a:t>М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и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н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и</a:t>
            </a:r>
            <a:r>
              <a:rPr dirty="0" smtClean="0" sz="1100" spc="-15" b="1">
                <a:solidFill>
                  <a:srgbClr val="1D5B24"/>
                </a:solidFill>
                <a:latin typeface="Century Gothic"/>
                <a:cs typeface="Century Gothic"/>
              </a:rPr>
              <a:t>с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т</a:t>
            </a:r>
            <a:r>
              <a:rPr dirty="0" smtClean="0" sz="1100" spc="-15" b="1">
                <a:solidFill>
                  <a:srgbClr val="1D5B24"/>
                </a:solidFill>
                <a:latin typeface="Century Gothic"/>
                <a:cs typeface="Century Gothic"/>
              </a:rPr>
              <a:t>е</a:t>
            </a:r>
            <a:r>
              <a:rPr dirty="0" smtClean="0" sz="1100" spc="-10" b="1">
                <a:solidFill>
                  <a:srgbClr val="1D5B24"/>
                </a:solidFill>
                <a:latin typeface="Century Gothic"/>
                <a:cs typeface="Century Gothic"/>
              </a:rPr>
              <a:t>р</a:t>
            </a:r>
            <a:r>
              <a:rPr dirty="0" smtClean="0" sz="1100" spc="-15" b="1">
                <a:solidFill>
                  <a:srgbClr val="1D5B24"/>
                </a:solidFill>
                <a:latin typeface="Century Gothic"/>
                <a:cs typeface="Century Gothic"/>
              </a:rPr>
              <a:t>с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т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в</a:t>
            </a:r>
            <a:r>
              <a:rPr dirty="0" smtClean="0" sz="1100" spc="0" b="1">
                <a:solidFill>
                  <a:srgbClr val="1D5B24"/>
                </a:solidFill>
                <a:latin typeface="Century Gothic"/>
                <a:cs typeface="Century Gothic"/>
              </a:rPr>
              <a:t>о</a:t>
            </a:r>
            <a:r>
              <a:rPr dirty="0" smtClean="0" sz="1100" spc="-60" b="1">
                <a:solidFill>
                  <a:srgbClr val="1D5B24"/>
                </a:solidFill>
                <a:latin typeface="Century Gothic"/>
                <a:cs typeface="Century Gothic"/>
              </a:rPr>
              <a:t> </a:t>
            </a:r>
            <a:r>
              <a:rPr dirty="0" smtClean="0" sz="1100" spc="0" b="1">
                <a:solidFill>
                  <a:srgbClr val="1D5B24"/>
                </a:solidFill>
                <a:latin typeface="Century Gothic"/>
                <a:cs typeface="Century Gothic"/>
              </a:rPr>
              <a:t>эк</a:t>
            </a:r>
            <a:r>
              <a:rPr dirty="0" smtClean="0" sz="1100" spc="-15" b="1">
                <a:solidFill>
                  <a:srgbClr val="1D5B24"/>
                </a:solidFill>
                <a:latin typeface="Century Gothic"/>
                <a:cs typeface="Century Gothic"/>
              </a:rPr>
              <a:t>о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н</a:t>
            </a:r>
            <a:r>
              <a:rPr dirty="0" smtClean="0" sz="1100" spc="-15" b="1">
                <a:solidFill>
                  <a:srgbClr val="1D5B24"/>
                </a:solidFill>
                <a:latin typeface="Century Gothic"/>
                <a:cs typeface="Century Gothic"/>
              </a:rPr>
              <a:t>о</a:t>
            </a:r>
            <a:r>
              <a:rPr dirty="0" smtClean="0" sz="1100" spc="0" b="1">
                <a:solidFill>
                  <a:srgbClr val="1D5B24"/>
                </a:solidFill>
                <a:latin typeface="Century Gothic"/>
                <a:cs typeface="Century Gothic"/>
              </a:rPr>
              <a:t>мики</a:t>
            </a:r>
            <a:endParaRPr sz="11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dirty="0" smtClean="0" sz="1100" b="1">
                <a:solidFill>
                  <a:srgbClr val="1D5B24"/>
                </a:solidFill>
                <a:latin typeface="Century Gothic"/>
                <a:cs typeface="Century Gothic"/>
              </a:rPr>
              <a:t>Р</a:t>
            </a:r>
            <a:r>
              <a:rPr dirty="0" smtClean="0" sz="1100" spc="-15" b="1">
                <a:solidFill>
                  <a:srgbClr val="1D5B24"/>
                </a:solidFill>
                <a:latin typeface="Century Gothic"/>
                <a:cs typeface="Century Gothic"/>
              </a:rPr>
              <a:t>е</a:t>
            </a:r>
            <a:r>
              <a:rPr dirty="0" smtClean="0" sz="1100" spc="-15" b="1">
                <a:solidFill>
                  <a:srgbClr val="1D5B24"/>
                </a:solidFill>
                <a:latin typeface="Century Gothic"/>
                <a:cs typeface="Century Gothic"/>
              </a:rPr>
              <a:t>с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п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у</a:t>
            </a:r>
            <a:r>
              <a:rPr dirty="0" smtClean="0" sz="1100" spc="0" b="1">
                <a:solidFill>
                  <a:srgbClr val="1D5B24"/>
                </a:solidFill>
                <a:latin typeface="Century Gothic"/>
                <a:cs typeface="Century Gothic"/>
              </a:rPr>
              <a:t>бл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и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к</a:t>
            </a:r>
            <a:r>
              <a:rPr dirty="0" smtClean="0" sz="1100" spc="0" b="1">
                <a:solidFill>
                  <a:srgbClr val="1D5B24"/>
                </a:solidFill>
                <a:latin typeface="Century Gothic"/>
                <a:cs typeface="Century Gothic"/>
              </a:rPr>
              <a:t>и</a:t>
            </a:r>
            <a:r>
              <a:rPr dirty="0" smtClean="0" sz="1100" spc="-60" b="1">
                <a:solidFill>
                  <a:srgbClr val="1D5B24"/>
                </a:solidFill>
                <a:latin typeface="Century Gothic"/>
                <a:cs typeface="Century Gothic"/>
              </a:rPr>
              <a:t> </a:t>
            </a:r>
            <a:r>
              <a:rPr dirty="0" smtClean="0" sz="1100" spc="-10" b="1">
                <a:solidFill>
                  <a:srgbClr val="1D5B24"/>
                </a:solidFill>
                <a:latin typeface="Century Gothic"/>
                <a:cs typeface="Century Gothic"/>
              </a:rPr>
              <a:t>Т</a:t>
            </a:r>
            <a:r>
              <a:rPr dirty="0" smtClean="0" sz="1100" spc="-10" b="1">
                <a:solidFill>
                  <a:srgbClr val="1D5B24"/>
                </a:solidFill>
                <a:latin typeface="Century Gothic"/>
                <a:cs typeface="Century Gothic"/>
              </a:rPr>
              <a:t>а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т</a:t>
            </a:r>
            <a:r>
              <a:rPr dirty="0" smtClean="0" sz="1100" spc="-10" b="1">
                <a:solidFill>
                  <a:srgbClr val="1D5B24"/>
                </a:solidFill>
                <a:latin typeface="Century Gothic"/>
                <a:cs typeface="Century Gothic"/>
              </a:rPr>
              <a:t>а</a:t>
            </a:r>
            <a:r>
              <a:rPr dirty="0" smtClean="0" sz="1100" spc="-10" b="1">
                <a:solidFill>
                  <a:srgbClr val="1D5B24"/>
                </a:solidFill>
                <a:latin typeface="Century Gothic"/>
                <a:cs typeface="Century Gothic"/>
              </a:rPr>
              <a:t>р</a:t>
            </a:r>
            <a:r>
              <a:rPr dirty="0" smtClean="0" sz="1100" spc="-15" b="1">
                <a:solidFill>
                  <a:srgbClr val="1D5B24"/>
                </a:solidFill>
                <a:latin typeface="Century Gothic"/>
                <a:cs typeface="Century Gothic"/>
              </a:rPr>
              <a:t>с</a:t>
            </a:r>
            <a:r>
              <a:rPr dirty="0" smtClean="0" sz="1100" spc="5" b="1">
                <a:solidFill>
                  <a:srgbClr val="1D5B24"/>
                </a:solidFill>
                <a:latin typeface="Century Gothic"/>
                <a:cs typeface="Century Gothic"/>
              </a:rPr>
              <a:t>т</a:t>
            </a:r>
            <a:r>
              <a:rPr dirty="0" smtClean="0" sz="1100" spc="-10" b="1">
                <a:solidFill>
                  <a:srgbClr val="1D5B24"/>
                </a:solidFill>
                <a:latin typeface="Century Gothic"/>
                <a:cs typeface="Century Gothic"/>
              </a:rPr>
              <a:t>а</a:t>
            </a:r>
            <a:r>
              <a:rPr dirty="0" smtClean="0" sz="1100" spc="0" b="1">
                <a:solidFill>
                  <a:srgbClr val="1D5B24"/>
                </a:solidFill>
                <a:latin typeface="Century Gothic"/>
                <a:cs typeface="Century Gothic"/>
              </a:rPr>
              <a:t>н</a:t>
            </a:r>
            <a:endParaRPr sz="11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52288" y="2590800"/>
            <a:ext cx="499872" cy="5029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5391911" y="1795272"/>
            <a:ext cx="1975104" cy="4907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40791" y="380999"/>
            <a:ext cx="1316736" cy="3261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447800" y="170687"/>
            <a:ext cx="1600200" cy="7254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71615" y="1627593"/>
            <a:ext cx="2425445" cy="2977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6278879" y="1834895"/>
            <a:ext cx="1834896" cy="23865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6274308" y="1830323"/>
            <a:ext cx="1844039" cy="2395728"/>
          </a:xfrm>
          <a:custGeom>
            <a:avLst/>
            <a:gdLst/>
            <a:ahLst/>
            <a:cxnLst/>
            <a:rect l="l" t="t" r="r" b="b"/>
            <a:pathLst>
              <a:path w="1844040" h="2395728">
                <a:moveTo>
                  <a:pt x="0" y="2395728"/>
                </a:moveTo>
                <a:lnTo>
                  <a:pt x="1844039" y="2395728"/>
                </a:lnTo>
                <a:lnTo>
                  <a:pt x="1844039" y="0"/>
                </a:lnTo>
                <a:lnTo>
                  <a:pt x="0" y="0"/>
                </a:lnTo>
                <a:lnTo>
                  <a:pt x="0" y="2395728"/>
                </a:lnTo>
                <a:close/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087323" y="866520"/>
            <a:ext cx="1738630" cy="2514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500" spc="-10" b="1">
                <a:latin typeface="Calibri"/>
                <a:cs typeface="Calibri"/>
              </a:rPr>
              <a:t>С</a:t>
            </a:r>
            <a:r>
              <a:rPr dirty="0" smtClean="0" sz="1500" spc="0" b="1">
                <a:latin typeface="Calibri"/>
                <a:cs typeface="Calibri"/>
              </a:rPr>
              <a:t>еми</a:t>
            </a:r>
            <a:r>
              <a:rPr dirty="0" smtClean="0" sz="1500" spc="-15" b="1">
                <a:latin typeface="Calibri"/>
                <a:cs typeface="Calibri"/>
              </a:rPr>
              <a:t>н</a:t>
            </a:r>
            <a:r>
              <a:rPr dirty="0" smtClean="0" sz="1500" spc="0" b="1">
                <a:latin typeface="Calibri"/>
                <a:cs typeface="Calibri"/>
              </a:rPr>
              <a:t>ар</a:t>
            </a:r>
            <a:r>
              <a:rPr dirty="0" smtClean="0" sz="1500" spc="20" b="1">
                <a:latin typeface="Calibri"/>
                <a:cs typeface="Calibri"/>
              </a:rPr>
              <a:t> </a:t>
            </a:r>
            <a:r>
              <a:rPr dirty="0" smtClean="0" sz="1500" spc="0">
                <a:latin typeface="Segoe UI Symbol"/>
                <a:cs typeface="Segoe UI Symbol"/>
              </a:rPr>
              <a:t>-</a:t>
            </a:r>
            <a:r>
              <a:rPr dirty="0" smtClean="0" sz="1500" spc="-10">
                <a:latin typeface="Segoe UI Symbol"/>
                <a:cs typeface="Segoe UI Symbol"/>
              </a:rPr>
              <a:t> </a:t>
            </a:r>
            <a:r>
              <a:rPr dirty="0" smtClean="0" sz="1500" spc="0" b="1">
                <a:latin typeface="Calibri"/>
                <a:cs typeface="Calibri"/>
              </a:rPr>
              <a:t>о</a:t>
            </a:r>
            <a:r>
              <a:rPr dirty="0" smtClean="0" sz="1500" spc="-15" b="1">
                <a:latin typeface="Calibri"/>
                <a:cs typeface="Calibri"/>
              </a:rPr>
              <a:t>б</a:t>
            </a:r>
            <a:r>
              <a:rPr dirty="0" smtClean="0" sz="1500" spc="0" b="1">
                <a:latin typeface="Calibri"/>
                <a:cs typeface="Calibri"/>
              </a:rPr>
              <a:t>у</a:t>
            </a:r>
            <a:r>
              <a:rPr dirty="0" smtClean="0" sz="1500" spc="5" b="1">
                <a:latin typeface="Calibri"/>
                <a:cs typeface="Calibri"/>
              </a:rPr>
              <a:t>ч</a:t>
            </a:r>
            <a:r>
              <a:rPr dirty="0" smtClean="0" sz="1500" spc="0" b="1">
                <a:latin typeface="Calibri"/>
                <a:cs typeface="Calibri"/>
              </a:rPr>
              <a:t>е</a:t>
            </a:r>
            <a:r>
              <a:rPr dirty="0" smtClean="0" sz="1500" spc="-10" b="1">
                <a:latin typeface="Calibri"/>
                <a:cs typeface="Calibri"/>
              </a:rPr>
              <a:t>н</a:t>
            </a:r>
            <a:r>
              <a:rPr dirty="0" smtClean="0" sz="1500" spc="0" b="1">
                <a:latin typeface="Calibri"/>
                <a:cs typeface="Calibri"/>
              </a:rPr>
              <a:t>ие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87323" y="1853819"/>
            <a:ext cx="1181735" cy="2514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500" spc="-40" b="1">
                <a:latin typeface="Calibri"/>
                <a:cs typeface="Calibri"/>
              </a:rPr>
              <a:t>К</a:t>
            </a:r>
            <a:r>
              <a:rPr dirty="0" smtClean="0" sz="1500" spc="0" b="1">
                <a:latin typeface="Calibri"/>
                <a:cs typeface="Calibri"/>
              </a:rPr>
              <a:t>о</a:t>
            </a:r>
            <a:r>
              <a:rPr dirty="0" smtClean="0" sz="1500" spc="-10" b="1">
                <a:latin typeface="Calibri"/>
                <a:cs typeface="Calibri"/>
              </a:rPr>
              <a:t>н</a:t>
            </a:r>
            <a:r>
              <a:rPr dirty="0" smtClean="0" sz="1500" spc="-10" b="1">
                <a:latin typeface="Calibri"/>
                <a:cs typeface="Calibri"/>
              </a:rPr>
              <a:t>с</a:t>
            </a:r>
            <a:r>
              <a:rPr dirty="0" smtClean="0" sz="1500" spc="-50" b="1">
                <a:latin typeface="Calibri"/>
                <a:cs typeface="Calibri"/>
              </a:rPr>
              <a:t>у</a:t>
            </a:r>
            <a:r>
              <a:rPr dirty="0" smtClean="0" sz="1500" spc="-5" b="1">
                <a:latin typeface="Calibri"/>
                <a:cs typeface="Calibri"/>
              </a:rPr>
              <a:t>л</a:t>
            </a:r>
            <a:r>
              <a:rPr dirty="0" smtClean="0" sz="1500" spc="-55" b="1">
                <a:latin typeface="Calibri"/>
                <a:cs typeface="Calibri"/>
              </a:rPr>
              <a:t>ь</a:t>
            </a:r>
            <a:r>
              <a:rPr dirty="0" smtClean="0" sz="1500" spc="5" b="1">
                <a:latin typeface="Calibri"/>
                <a:cs typeface="Calibri"/>
              </a:rPr>
              <a:t>т</a:t>
            </a:r>
            <a:r>
              <a:rPr dirty="0" smtClean="0" sz="1500" spc="0" b="1">
                <a:latin typeface="Calibri"/>
                <a:cs typeface="Calibri"/>
              </a:rPr>
              <a:t>а</a:t>
            </a:r>
            <a:r>
              <a:rPr dirty="0" smtClean="0" sz="1500" spc="-20" b="1">
                <a:latin typeface="Calibri"/>
                <a:cs typeface="Calibri"/>
              </a:rPr>
              <a:t>ц</a:t>
            </a:r>
            <a:r>
              <a:rPr dirty="0" smtClean="0" sz="1500" spc="0" b="1">
                <a:latin typeface="Calibri"/>
                <a:cs typeface="Calibri"/>
              </a:rPr>
              <a:t>ии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87323" y="4067250"/>
            <a:ext cx="1606550" cy="4806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500" spc="-80" b="1">
                <a:latin typeface="Calibri"/>
                <a:cs typeface="Calibri"/>
              </a:rPr>
              <a:t>Т</a:t>
            </a:r>
            <a:r>
              <a:rPr dirty="0" smtClean="0" sz="1500" spc="0" b="1">
                <a:latin typeface="Calibri"/>
                <a:cs typeface="Calibri"/>
              </a:rPr>
              <a:t>р</a:t>
            </a:r>
            <a:r>
              <a:rPr dirty="0" smtClean="0" sz="1500" spc="5" b="1">
                <a:latin typeface="Calibri"/>
                <a:cs typeface="Calibri"/>
              </a:rPr>
              <a:t>е</a:t>
            </a:r>
            <a:r>
              <a:rPr dirty="0" smtClean="0" sz="1500" spc="-10" b="1">
                <a:latin typeface="Calibri"/>
                <a:cs typeface="Calibri"/>
              </a:rPr>
              <a:t>н</a:t>
            </a:r>
            <a:r>
              <a:rPr dirty="0" smtClean="0" sz="1500" spc="0" b="1">
                <a:latin typeface="Calibri"/>
                <a:cs typeface="Calibri"/>
              </a:rPr>
              <a:t>и</a:t>
            </a:r>
            <a:r>
              <a:rPr dirty="0" smtClean="0" sz="1500" spc="-15" b="1">
                <a:latin typeface="Calibri"/>
                <a:cs typeface="Calibri"/>
              </a:rPr>
              <a:t>н</a:t>
            </a:r>
            <a:r>
              <a:rPr dirty="0" smtClean="0" sz="1500" spc="5" b="1">
                <a:latin typeface="Calibri"/>
                <a:cs typeface="Calibri"/>
              </a:rPr>
              <a:t>г</a:t>
            </a:r>
            <a:r>
              <a:rPr dirty="0" smtClean="0" sz="1500" spc="10" b="1">
                <a:latin typeface="Calibri"/>
                <a:cs typeface="Calibri"/>
              </a:rPr>
              <a:t> </a:t>
            </a:r>
            <a:r>
              <a:rPr dirty="0" smtClean="0" sz="1500" spc="5" b="1">
                <a:latin typeface="Calibri"/>
                <a:cs typeface="Calibri"/>
              </a:rPr>
              <a:t>п</a:t>
            </a:r>
            <a:r>
              <a:rPr dirty="0" smtClean="0" sz="1500" spc="0" b="1">
                <a:latin typeface="Calibri"/>
                <a:cs typeface="Calibri"/>
              </a:rPr>
              <a:t>о</a:t>
            </a:r>
            <a:r>
              <a:rPr dirty="0" smtClean="0" sz="1500" spc="70" b="1">
                <a:latin typeface="Calibri"/>
                <a:cs typeface="Calibri"/>
              </a:rPr>
              <a:t> </a:t>
            </a:r>
            <a:r>
              <a:rPr dirty="0" smtClean="0" sz="1500" spc="0" b="1">
                <a:latin typeface="Calibri"/>
                <a:cs typeface="Calibri"/>
              </a:rPr>
              <a:t>защи</a:t>
            </a:r>
            <a:r>
              <a:rPr dirty="0" smtClean="0" sz="1500" spc="5" b="1">
                <a:latin typeface="Calibri"/>
                <a:cs typeface="Calibri"/>
              </a:rPr>
              <a:t>т</a:t>
            </a:r>
            <a:r>
              <a:rPr dirty="0" smtClean="0" sz="1500" spc="0" b="1">
                <a:latin typeface="Calibri"/>
                <a:cs typeface="Calibri"/>
              </a:rPr>
              <a:t>е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1500" spc="10" b="1">
                <a:latin typeface="Calibri"/>
                <a:cs typeface="Calibri"/>
              </a:rPr>
              <a:t>б</a:t>
            </a:r>
            <a:r>
              <a:rPr dirty="0" smtClean="0" sz="1500" spc="0" b="1">
                <a:latin typeface="Calibri"/>
                <a:cs typeface="Calibri"/>
              </a:rPr>
              <a:t>из</a:t>
            </a:r>
            <a:r>
              <a:rPr dirty="0" smtClean="0" sz="1500" spc="-10" b="1">
                <a:latin typeface="Calibri"/>
                <a:cs typeface="Calibri"/>
              </a:rPr>
              <a:t>н</a:t>
            </a:r>
            <a:r>
              <a:rPr dirty="0" smtClean="0" sz="1500" spc="5" b="1">
                <a:latin typeface="Calibri"/>
                <a:cs typeface="Calibri"/>
              </a:rPr>
              <a:t>е</a:t>
            </a:r>
            <a:r>
              <a:rPr dirty="0" smtClean="0" sz="1500" spc="-10" b="1">
                <a:latin typeface="Calibri"/>
                <a:cs typeface="Calibri"/>
              </a:rPr>
              <a:t>с</a:t>
            </a:r>
            <a:r>
              <a:rPr dirty="0" smtClean="0" sz="1500" spc="15">
                <a:latin typeface="Segoe UI Symbol"/>
                <a:cs typeface="Segoe UI Symbol"/>
              </a:rPr>
              <a:t>-</a:t>
            </a:r>
            <a:r>
              <a:rPr dirty="0" smtClean="0" sz="1500" spc="-15" b="1">
                <a:latin typeface="Calibri"/>
                <a:cs typeface="Calibri"/>
              </a:rPr>
              <a:t>п</a:t>
            </a:r>
            <a:r>
              <a:rPr dirty="0" smtClean="0" sz="1500" spc="0" b="1">
                <a:latin typeface="Calibri"/>
                <a:cs typeface="Calibri"/>
              </a:rPr>
              <a:t>ла</a:t>
            </a:r>
            <a:r>
              <a:rPr dirty="0" smtClean="0" sz="1500" spc="-10" b="1">
                <a:latin typeface="Calibri"/>
                <a:cs typeface="Calibri"/>
              </a:rPr>
              <a:t>н</a:t>
            </a:r>
            <a:r>
              <a:rPr dirty="0" smtClean="0" sz="1500" spc="0" b="1">
                <a:latin typeface="Calibri"/>
                <a:cs typeface="Calibri"/>
              </a:rPr>
              <a:t>а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6240" y="1709927"/>
            <a:ext cx="527304" cy="5029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201168" y="637031"/>
            <a:ext cx="655319" cy="6248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3361944" y="573023"/>
            <a:ext cx="2110104" cy="15005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3419855" y="630935"/>
            <a:ext cx="1813560" cy="12039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361944" y="1898903"/>
            <a:ext cx="2098040" cy="150050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419855" y="1956816"/>
            <a:ext cx="1801368" cy="12039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221735" y="3127197"/>
            <a:ext cx="2373630" cy="177622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419855" y="3325367"/>
            <a:ext cx="1801367" cy="120396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384047" y="4078223"/>
            <a:ext cx="463296" cy="46329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087323" y="2856229"/>
            <a:ext cx="1833245" cy="48005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500" spc="10" b="1">
                <a:latin typeface="Calibri"/>
                <a:cs typeface="Calibri"/>
              </a:rPr>
              <a:t>Р</a:t>
            </a:r>
            <a:r>
              <a:rPr dirty="0" smtClean="0" sz="1500" spc="0" b="1">
                <a:latin typeface="Calibri"/>
                <a:cs typeface="Calibri"/>
              </a:rPr>
              <a:t>а</a:t>
            </a:r>
            <a:r>
              <a:rPr dirty="0" smtClean="0" sz="1500" spc="5" b="1">
                <a:latin typeface="Calibri"/>
                <a:cs typeface="Calibri"/>
              </a:rPr>
              <a:t>б</a:t>
            </a:r>
            <a:r>
              <a:rPr dirty="0" smtClean="0" sz="1500" spc="0" b="1">
                <a:latin typeface="Calibri"/>
                <a:cs typeface="Calibri"/>
              </a:rPr>
              <a:t>о</a:t>
            </a:r>
            <a:r>
              <a:rPr dirty="0" smtClean="0" sz="1500" spc="10" b="1">
                <a:latin typeface="Calibri"/>
                <a:cs typeface="Calibri"/>
              </a:rPr>
              <a:t>т</a:t>
            </a:r>
            <a:r>
              <a:rPr dirty="0" smtClean="0" sz="1500" spc="0" b="1">
                <a:latin typeface="Calibri"/>
                <a:cs typeface="Calibri"/>
              </a:rPr>
              <a:t>а</a:t>
            </a:r>
            <a:r>
              <a:rPr dirty="0" smtClean="0" sz="1500" spc="-5" b="1">
                <a:latin typeface="Calibri"/>
                <a:cs typeface="Calibri"/>
              </a:rPr>
              <a:t> </a:t>
            </a:r>
            <a:r>
              <a:rPr dirty="0" smtClean="0" sz="1500" spc="0" b="1">
                <a:latin typeface="Calibri"/>
                <a:cs typeface="Calibri"/>
              </a:rPr>
              <a:t>с</a:t>
            </a:r>
            <a:r>
              <a:rPr dirty="0" smtClean="0" sz="1500" spc="85" b="1">
                <a:latin typeface="Calibri"/>
                <a:cs typeface="Calibri"/>
              </a:rPr>
              <a:t> </a:t>
            </a:r>
            <a:r>
              <a:rPr dirty="0" smtClean="0" sz="1500" spc="0" b="1">
                <a:latin typeface="Calibri"/>
                <a:cs typeface="Calibri"/>
              </a:rPr>
              <a:t>и</a:t>
            </a:r>
            <a:r>
              <a:rPr dirty="0" smtClean="0" sz="1500" spc="-15" b="1">
                <a:latin typeface="Calibri"/>
                <a:cs typeface="Calibri"/>
              </a:rPr>
              <a:t>н</a:t>
            </a:r>
            <a:r>
              <a:rPr dirty="0" smtClean="0" sz="1500" spc="-10" b="1">
                <a:latin typeface="Calibri"/>
                <a:cs typeface="Calibri"/>
              </a:rPr>
              <a:t>с</a:t>
            </a:r>
            <a:r>
              <a:rPr dirty="0" smtClean="0" sz="1500" spc="5" b="1">
                <a:latin typeface="Calibri"/>
                <a:cs typeface="Calibri"/>
              </a:rPr>
              <a:t>т</a:t>
            </a:r>
            <a:r>
              <a:rPr dirty="0" smtClean="0" sz="1500" spc="0" b="1">
                <a:latin typeface="Calibri"/>
                <a:cs typeface="Calibri"/>
              </a:rPr>
              <a:t>и</a:t>
            </a:r>
            <a:r>
              <a:rPr dirty="0" smtClean="0" sz="1500" spc="5" b="1">
                <a:latin typeface="Calibri"/>
                <a:cs typeface="Calibri"/>
              </a:rPr>
              <a:t>т</a:t>
            </a:r>
            <a:r>
              <a:rPr dirty="0" smtClean="0" sz="1500" spc="0" b="1">
                <a:latin typeface="Calibri"/>
                <a:cs typeface="Calibri"/>
              </a:rPr>
              <a:t>у</a:t>
            </a:r>
            <a:r>
              <a:rPr dirty="0" smtClean="0" sz="1500" spc="10" b="1">
                <a:latin typeface="Calibri"/>
                <a:cs typeface="Calibri"/>
              </a:rPr>
              <a:t>т</a:t>
            </a:r>
            <a:r>
              <a:rPr dirty="0" smtClean="0" sz="1500" spc="0" b="1">
                <a:latin typeface="Calibri"/>
                <a:cs typeface="Calibri"/>
              </a:rPr>
              <a:t>ами</a:t>
            </a:r>
            <a:endParaRPr sz="15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1500" spc="5" b="1">
                <a:latin typeface="Calibri"/>
                <a:cs typeface="Calibri"/>
              </a:rPr>
              <a:t>п</a:t>
            </a:r>
            <a:r>
              <a:rPr dirty="0" smtClean="0" sz="1500" spc="-50" b="1">
                <a:latin typeface="Calibri"/>
                <a:cs typeface="Calibri"/>
              </a:rPr>
              <a:t>о</a:t>
            </a:r>
            <a:r>
              <a:rPr dirty="0" smtClean="0" sz="1500" spc="25" b="1">
                <a:latin typeface="Calibri"/>
                <a:cs typeface="Calibri"/>
              </a:rPr>
              <a:t>д</a:t>
            </a:r>
            <a:r>
              <a:rPr dirty="0" smtClean="0" sz="1500" spc="-20" b="1">
                <a:latin typeface="Calibri"/>
                <a:cs typeface="Calibri"/>
              </a:rPr>
              <a:t>д</a:t>
            </a:r>
            <a:r>
              <a:rPr dirty="0" smtClean="0" sz="1500" spc="0" b="1">
                <a:latin typeface="Calibri"/>
                <a:cs typeface="Calibri"/>
              </a:rPr>
              <a:t>е</a:t>
            </a:r>
            <a:r>
              <a:rPr dirty="0" smtClean="0" sz="1500" spc="-25" b="1">
                <a:latin typeface="Calibri"/>
                <a:cs typeface="Calibri"/>
              </a:rPr>
              <a:t>р</a:t>
            </a:r>
            <a:r>
              <a:rPr dirty="0" smtClean="0" sz="1500" spc="-15" b="1">
                <a:latin typeface="Calibri"/>
                <a:cs typeface="Calibri"/>
              </a:rPr>
              <a:t>ж</a:t>
            </a:r>
            <a:r>
              <a:rPr dirty="0" smtClean="0" sz="1500" spc="-10" b="1">
                <a:latin typeface="Calibri"/>
                <a:cs typeface="Calibri"/>
              </a:rPr>
              <a:t>к</a:t>
            </a:r>
            <a:r>
              <a:rPr dirty="0" smtClean="0" sz="1500" spc="0" b="1">
                <a:latin typeface="Calibri"/>
                <a:cs typeface="Calibri"/>
              </a:rPr>
              <a:t>и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23088" y="2828544"/>
            <a:ext cx="524256" cy="52425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608701" y="985265"/>
            <a:ext cx="3084830" cy="44830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10" b="1">
                <a:latin typeface="Calibri"/>
                <a:cs typeface="Calibri"/>
              </a:rPr>
              <a:t>Ц</a:t>
            </a:r>
            <a:r>
              <a:rPr dirty="0" smtClean="0" sz="1400" spc="-2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р</a:t>
            </a:r>
            <a:r>
              <a:rPr dirty="0" smtClean="0" sz="1400" spc="65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0" b="1">
                <a:latin typeface="Calibri"/>
                <a:cs typeface="Calibri"/>
              </a:rPr>
              <a:t>т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9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РТ</a:t>
            </a:r>
            <a:r>
              <a:rPr dirty="0" smtClean="0" sz="1400" spc="50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Segoe UI Symbol"/>
                <a:cs typeface="Segoe UI Symbol"/>
              </a:rPr>
              <a:t>-</a:t>
            </a:r>
            <a:r>
              <a:rPr dirty="0" smtClean="0" sz="1400" spc="20">
                <a:latin typeface="Segoe UI Symbol"/>
                <a:cs typeface="Segoe UI Symbol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0" b="1">
                <a:latin typeface="Calibri"/>
                <a:cs typeface="Calibri"/>
              </a:rPr>
              <a:t>бс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114" b="1">
                <a:latin typeface="Calibri"/>
                <a:cs typeface="Calibri"/>
              </a:rPr>
              <a:t> </a:t>
            </a:r>
            <a:r>
              <a:rPr dirty="0" smtClean="0" sz="1400" spc="5">
                <a:latin typeface="Segoe UI Symbol"/>
                <a:cs typeface="Segoe UI Symbol"/>
              </a:rPr>
              <a:t>1</a:t>
            </a:r>
            <a:r>
              <a:rPr dirty="0" smtClean="0" sz="1400" spc="5">
                <a:latin typeface="Segoe UI Symbol"/>
                <a:cs typeface="Segoe UI Symbol"/>
              </a:rPr>
              <a:t>4</a:t>
            </a:r>
            <a:r>
              <a:rPr dirty="0" smtClean="0" sz="1400" spc="5">
                <a:latin typeface="Segoe UI Symbol"/>
                <a:cs typeface="Segoe UI Symbol"/>
              </a:rPr>
              <a:t>5</a:t>
            </a:r>
            <a:r>
              <a:rPr dirty="0" smtClean="0" sz="1400" spc="30">
                <a:latin typeface="Segoe UI Symbol"/>
                <a:cs typeface="Segoe UI Symbol"/>
              </a:rPr>
              <a:t>.</a:t>
            </a:r>
            <a:r>
              <a:rPr dirty="0" smtClean="0" sz="1400" spc="-10">
                <a:latin typeface="Segoe UI Symbol"/>
                <a:cs typeface="Segoe UI Symbol"/>
              </a:rPr>
              <a:t>0</a:t>
            </a:r>
            <a:r>
              <a:rPr dirty="0" smtClean="0" sz="1400" spc="-20">
                <a:latin typeface="Segoe UI Symbol"/>
                <a:cs typeface="Segoe UI Symbol"/>
              </a:rPr>
              <a:t>0</a:t>
            </a:r>
            <a:r>
              <a:rPr dirty="0" smtClean="0" sz="1400" spc="-10">
                <a:latin typeface="Segoe UI Symbol"/>
                <a:cs typeface="Segoe UI Symbol"/>
              </a:rPr>
              <a:t>0</a:t>
            </a:r>
            <a:endParaRPr sz="1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</a:pPr>
            <a:r>
              <a:rPr dirty="0" smtClean="0" sz="1400" spc="-5" b="1">
                <a:latin typeface="Calibri"/>
                <a:cs typeface="Calibri"/>
              </a:rPr>
              <a:t>С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0" b="1">
                <a:latin typeface="Calibri"/>
                <a:cs typeface="Calibri"/>
              </a:rPr>
              <a:t>ц</a:t>
            </a:r>
            <a:r>
              <a:rPr dirty="0" smtClean="0" sz="1400" spc="25">
                <a:latin typeface="Segoe UI Symbol"/>
                <a:cs typeface="Segoe UI Symbol"/>
              </a:rPr>
              <a:t>.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15" b="1">
                <a:latin typeface="Calibri"/>
                <a:cs typeface="Calibri"/>
              </a:rPr>
              <a:t>щ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а</a:t>
            </a:r>
            <a:r>
              <a:rPr dirty="0" smtClean="0" sz="1400" spc="35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Segoe UI Symbol"/>
                <a:cs typeface="Segoe UI Symbol"/>
              </a:rPr>
              <a:t>-</a:t>
            </a:r>
            <a:r>
              <a:rPr dirty="0" smtClean="0" sz="1400" spc="-5">
                <a:latin typeface="Segoe UI Symbol"/>
                <a:cs typeface="Segoe UI Symbol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с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10" b="1">
                <a:latin typeface="Calibri"/>
                <a:cs typeface="Calibri"/>
              </a:rPr>
              <a:t>бс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140" b="1">
                <a:latin typeface="Calibri"/>
                <a:cs typeface="Calibri"/>
              </a:rPr>
              <a:t> </a:t>
            </a:r>
            <a:r>
              <a:rPr dirty="0" smtClean="0" sz="1400" spc="5">
                <a:latin typeface="Segoe UI Symbol"/>
                <a:cs typeface="Segoe UI Symbol"/>
              </a:rPr>
              <a:t>1</a:t>
            </a:r>
            <a:r>
              <a:rPr dirty="0" smtClean="0" sz="1400" spc="5">
                <a:latin typeface="Segoe UI Symbol"/>
                <a:cs typeface="Segoe UI Symbol"/>
              </a:rPr>
              <a:t>5</a:t>
            </a:r>
            <a:r>
              <a:rPr dirty="0" smtClean="0" sz="1400" spc="5">
                <a:latin typeface="Segoe UI Symbol"/>
                <a:cs typeface="Segoe UI Symbol"/>
              </a:rPr>
              <a:t>0</a:t>
            </a:r>
            <a:r>
              <a:rPr dirty="0" smtClean="0" sz="1400" spc="0">
                <a:latin typeface="Segoe UI Symbol"/>
                <a:cs typeface="Segoe UI Symbol"/>
              </a:rPr>
              <a:t>.</a:t>
            </a:r>
            <a:r>
              <a:rPr dirty="0" smtClean="0" sz="1400" spc="-20">
                <a:latin typeface="Segoe UI Symbol"/>
                <a:cs typeface="Segoe UI Symbol"/>
              </a:rPr>
              <a:t>0</a:t>
            </a:r>
            <a:r>
              <a:rPr dirty="0" smtClean="0" sz="1400" spc="5">
                <a:latin typeface="Segoe UI Symbol"/>
                <a:cs typeface="Segoe UI Symbol"/>
              </a:rPr>
              <a:t>0</a:t>
            </a:r>
            <a:r>
              <a:rPr dirty="0" smtClean="0" sz="1400" spc="-10">
                <a:latin typeface="Segoe UI Symbol"/>
                <a:cs typeface="Segoe UI Symbol"/>
              </a:rPr>
              <a:t>0</a:t>
            </a:r>
            <a:endParaRPr sz="14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49473" y="217042"/>
            <a:ext cx="4402455" cy="62357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270">
              <a:lnSpc>
                <a:spcPts val="2400"/>
              </a:lnSpc>
            </a:pPr>
            <a:r>
              <a:rPr dirty="0" smtClean="0" sz="2100" b="1">
                <a:latin typeface="Calibri"/>
                <a:cs typeface="Calibri"/>
              </a:rPr>
              <a:t>Ми</a:t>
            </a:r>
            <a:r>
              <a:rPr dirty="0" smtClean="0" sz="2100" spc="10" b="1">
                <a:latin typeface="Calibri"/>
                <a:cs typeface="Calibri"/>
              </a:rPr>
              <a:t>к</a:t>
            </a:r>
            <a:r>
              <a:rPr dirty="0" smtClean="0" sz="2100" spc="0" b="1">
                <a:latin typeface="Calibri"/>
                <a:cs typeface="Calibri"/>
              </a:rPr>
              <a:t>р</a:t>
            </a:r>
            <a:r>
              <a:rPr dirty="0" smtClean="0" sz="2100" spc="-15" b="1">
                <a:latin typeface="Calibri"/>
                <a:cs typeface="Calibri"/>
              </a:rPr>
              <a:t>о</a:t>
            </a:r>
            <a:r>
              <a:rPr dirty="0" smtClean="0" sz="2100" spc="-15" b="1">
                <a:latin typeface="Calibri"/>
                <a:cs typeface="Calibri"/>
              </a:rPr>
              <a:t>ф</a:t>
            </a:r>
            <a:r>
              <a:rPr dirty="0" smtClean="0" sz="2100" spc="0" b="1">
                <a:latin typeface="Calibri"/>
                <a:cs typeface="Calibri"/>
              </a:rPr>
              <a:t>ин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0" b="1">
                <a:latin typeface="Calibri"/>
                <a:cs typeface="Calibri"/>
              </a:rPr>
              <a:t>нсо</a:t>
            </a:r>
            <a:r>
              <a:rPr dirty="0" smtClean="0" sz="2100" spc="5" b="1">
                <a:latin typeface="Calibri"/>
                <a:cs typeface="Calibri"/>
              </a:rPr>
              <a:t>в</a:t>
            </a:r>
            <a:r>
              <a:rPr dirty="0" smtClean="0" sz="2100" spc="-15" b="1">
                <a:latin typeface="Calibri"/>
                <a:cs typeface="Calibri"/>
              </a:rPr>
              <a:t>ы</a:t>
            </a:r>
            <a:r>
              <a:rPr dirty="0" smtClean="0" sz="2100" spc="0" b="1">
                <a:latin typeface="Calibri"/>
                <a:cs typeface="Calibri"/>
              </a:rPr>
              <a:t>й</a:t>
            </a:r>
            <a:r>
              <a:rPr dirty="0" smtClean="0" sz="2100" spc="4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пр</a:t>
            </a:r>
            <a:r>
              <a:rPr dirty="0" smtClean="0" sz="2100" spc="-65" b="1">
                <a:latin typeface="Calibri"/>
                <a:cs typeface="Calibri"/>
              </a:rPr>
              <a:t>о</a:t>
            </a:r>
            <a:r>
              <a:rPr dirty="0" smtClean="0" sz="2100" spc="-30" b="1">
                <a:latin typeface="Calibri"/>
                <a:cs typeface="Calibri"/>
              </a:rPr>
              <a:t>д</a:t>
            </a:r>
            <a:r>
              <a:rPr dirty="0" smtClean="0" sz="2100" spc="0" b="1">
                <a:latin typeface="Calibri"/>
                <a:cs typeface="Calibri"/>
              </a:rPr>
              <a:t>у</a:t>
            </a:r>
            <a:r>
              <a:rPr dirty="0" smtClean="0" sz="2100" spc="5" b="1">
                <a:latin typeface="Calibri"/>
                <a:cs typeface="Calibri"/>
              </a:rPr>
              <a:t>к</a:t>
            </a:r>
            <a:r>
              <a:rPr dirty="0" smtClean="0" sz="2100" spc="0" b="1">
                <a:latin typeface="Calibri"/>
                <a:cs typeface="Calibri"/>
              </a:rPr>
              <a:t>т</a:t>
            </a:r>
            <a:endParaRPr sz="2100">
              <a:latin typeface="Calibri"/>
              <a:cs typeface="Calibri"/>
            </a:endParaRPr>
          </a:p>
          <a:p>
            <a:pPr algn="ctr">
              <a:lnSpc>
                <a:spcPts val="2400"/>
              </a:lnSpc>
            </a:pPr>
            <a:r>
              <a:rPr dirty="0" smtClean="0" sz="2100" spc="30">
                <a:latin typeface="Segoe UI Symbol"/>
                <a:cs typeface="Segoe UI Symbol"/>
              </a:rPr>
              <a:t>«</a:t>
            </a:r>
            <a:r>
              <a:rPr dirty="0" smtClean="0" sz="2100" spc="5" b="1">
                <a:latin typeface="Calibri"/>
                <a:cs typeface="Calibri"/>
              </a:rPr>
              <a:t>С</a:t>
            </a:r>
            <a:r>
              <a:rPr dirty="0" smtClean="0" sz="2100" spc="-15" b="1">
                <a:latin typeface="Calibri"/>
                <a:cs typeface="Calibri"/>
              </a:rPr>
              <a:t>о</a:t>
            </a:r>
            <a:r>
              <a:rPr dirty="0" smtClean="0" sz="2100" spc="-15" b="1">
                <a:latin typeface="Calibri"/>
                <a:cs typeface="Calibri"/>
              </a:rPr>
              <a:t>ц</a:t>
            </a:r>
            <a:r>
              <a:rPr dirty="0" smtClean="0" sz="2100" spc="0" b="1">
                <a:latin typeface="Calibri"/>
                <a:cs typeface="Calibri"/>
              </a:rPr>
              <a:t>и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5" b="1">
                <a:latin typeface="Calibri"/>
                <a:cs typeface="Calibri"/>
              </a:rPr>
              <a:t>ь</a:t>
            </a:r>
            <a:r>
              <a:rPr dirty="0" smtClean="0" sz="2100" spc="0" b="1">
                <a:latin typeface="Calibri"/>
                <a:cs typeface="Calibri"/>
              </a:rPr>
              <a:t>н</a:t>
            </a:r>
            <a:r>
              <a:rPr dirty="0" smtClean="0" sz="2100" spc="-15" b="1">
                <a:latin typeface="Calibri"/>
                <a:cs typeface="Calibri"/>
              </a:rPr>
              <a:t>о</a:t>
            </a:r>
            <a:r>
              <a:rPr dirty="0" smtClean="0" sz="2100" spc="0" b="1">
                <a:latin typeface="Calibri"/>
                <a:cs typeface="Calibri"/>
              </a:rPr>
              <a:t>е</a:t>
            </a:r>
            <a:r>
              <a:rPr dirty="0" smtClean="0" sz="2100" spc="3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пр</a:t>
            </a:r>
            <a:r>
              <a:rPr dirty="0" smtClean="0" sz="2100" spc="-4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дп</a:t>
            </a:r>
            <a:r>
              <a:rPr dirty="0" smtClean="0" sz="2100" spc="-10" b="1">
                <a:latin typeface="Calibri"/>
                <a:cs typeface="Calibri"/>
              </a:rPr>
              <a:t>р</a:t>
            </a:r>
            <a:r>
              <a:rPr dirty="0" smtClean="0" sz="2100" spc="0" b="1">
                <a:latin typeface="Calibri"/>
                <a:cs typeface="Calibri"/>
              </a:rPr>
              <a:t>ини</a:t>
            </a:r>
            <a:r>
              <a:rPr dirty="0" smtClean="0" sz="2100" spc="5" b="1">
                <a:latin typeface="Calibri"/>
                <a:cs typeface="Calibri"/>
              </a:rPr>
              <a:t>м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35" b="1">
                <a:latin typeface="Calibri"/>
                <a:cs typeface="Calibri"/>
              </a:rPr>
              <a:t>т</a:t>
            </a:r>
            <a:r>
              <a:rPr dirty="0" smtClean="0" sz="2100" spc="-35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ль</a:t>
            </a:r>
            <a:r>
              <a:rPr dirty="0" smtClean="0" sz="2100" spc="5" b="1">
                <a:latin typeface="Calibri"/>
                <a:cs typeface="Calibri"/>
              </a:rPr>
              <a:t>с</a:t>
            </a:r>
            <a:r>
              <a:rPr dirty="0" smtClean="0" sz="2100" spc="-10" b="1">
                <a:latin typeface="Calibri"/>
                <a:cs typeface="Calibri"/>
              </a:rPr>
              <a:t>т</a:t>
            </a:r>
            <a:r>
              <a:rPr dirty="0" smtClean="0" sz="2100" spc="-15" b="1">
                <a:latin typeface="Calibri"/>
                <a:cs typeface="Calibri"/>
              </a:rPr>
              <a:t>в</a:t>
            </a:r>
            <a:r>
              <a:rPr dirty="0" smtClean="0" sz="2100" spc="-50" b="1">
                <a:latin typeface="Calibri"/>
                <a:cs typeface="Calibri"/>
              </a:rPr>
              <a:t>о</a:t>
            </a:r>
            <a:r>
              <a:rPr dirty="0" smtClean="0" sz="2100" spc="0">
                <a:latin typeface="Segoe UI Symbol"/>
                <a:cs typeface="Segoe UI Symbol"/>
              </a:rPr>
              <a:t>»</a:t>
            </a:r>
            <a:endParaRPr sz="2100">
              <a:latin typeface="Segoe UI Symbol"/>
              <a:cs typeface="Segoe UI Symbo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73200" y="3721709"/>
            <a:ext cx="5709285" cy="9912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-100" b="1">
                <a:solidFill>
                  <a:srgbClr val="44536A"/>
                </a:solidFill>
                <a:latin typeface="Calibri"/>
                <a:cs typeface="Calibri"/>
              </a:rPr>
              <a:t>Т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р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б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ова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я</a:t>
            </a:r>
            <a:r>
              <a:rPr dirty="0" smtClean="0" sz="1600" spc="25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к</a:t>
            </a:r>
            <a:r>
              <a:rPr dirty="0" smtClean="0" sz="1600" spc="65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з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аёмщ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600" spc="-5" b="1">
                <a:solidFill>
                  <a:srgbClr val="44536A"/>
                </a:solidFill>
                <a:latin typeface="Calibri"/>
                <a:cs typeface="Calibri"/>
              </a:rPr>
              <a:t>к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у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600" spc="0">
                <a:solidFill>
                  <a:srgbClr val="44536A"/>
                </a:solidFill>
                <a:latin typeface="Segoe UI Symbol"/>
                <a:cs typeface="Segoe UI Symbol"/>
              </a:rPr>
              <a:t>–</a:t>
            </a:r>
            <a:r>
              <a:rPr dirty="0" smtClean="0" sz="1600" spc="-20">
                <a:solidFill>
                  <a:srgbClr val="44536A"/>
                </a:solidFill>
                <a:latin typeface="Segoe UI Symbol"/>
                <a:cs typeface="Segoe UI Symbol"/>
              </a:rPr>
              <a:t> 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соц</a:t>
            </a:r>
            <a:r>
              <a:rPr dirty="0" smtClean="0" sz="1600" spc="-5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600" spc="-15" b="1">
                <a:solidFill>
                  <a:srgbClr val="44536A"/>
                </a:solidFill>
                <a:latin typeface="Calibri"/>
                <a:cs typeface="Calibri"/>
              </a:rPr>
              <a:t>л</a:t>
            </a:r>
            <a:r>
              <a:rPr dirty="0" smtClean="0" sz="1600" spc="-5" b="1">
                <a:solidFill>
                  <a:srgbClr val="44536A"/>
                </a:solidFill>
                <a:latin typeface="Calibri"/>
                <a:cs typeface="Calibri"/>
              </a:rPr>
              <a:t>ь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ому</a:t>
            </a:r>
            <a:r>
              <a:rPr dirty="0" smtClean="0" sz="1600" spc="35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пр</a:t>
            </a:r>
            <a:r>
              <a:rPr dirty="0" smtClean="0" sz="1600" spc="-15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дпр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м</a:t>
            </a:r>
            <a:r>
              <a:rPr dirty="0" smtClean="0" sz="1600" spc="-25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т</a:t>
            </a:r>
            <a:r>
              <a:rPr dirty="0" smtClean="0" sz="1600" spc="-50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л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ю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1600" spc="-5">
                <a:solidFill>
                  <a:srgbClr val="39B549"/>
                </a:solidFill>
                <a:latin typeface="Segoe UI Symbol"/>
                <a:cs typeface="Segoe UI Symbol"/>
              </a:rPr>
              <a:t>1</a:t>
            </a:r>
            <a:r>
              <a:rPr dirty="0" smtClean="0" sz="1600" spc="0">
                <a:solidFill>
                  <a:srgbClr val="39B549"/>
                </a:solidFill>
                <a:latin typeface="Segoe UI Symbol"/>
                <a:cs typeface="Segoe UI Symbol"/>
              </a:rPr>
              <a:t>.</a:t>
            </a:r>
            <a:r>
              <a:rPr dirty="0" smtClean="0" sz="1600" spc="-215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1600" spc="-15" b="1">
                <a:solidFill>
                  <a:srgbClr val="39B549"/>
                </a:solidFill>
                <a:latin typeface="Calibri"/>
                <a:cs typeface="Calibri"/>
              </a:rPr>
              <a:t>Я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600" spc="-10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600" spc="-10" b="1">
                <a:solidFill>
                  <a:srgbClr val="39B549"/>
                </a:solidFill>
                <a:latin typeface="Calibri"/>
                <a:cs typeface="Calibri"/>
              </a:rPr>
              <a:t>я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ется</a:t>
            </a:r>
            <a:r>
              <a:rPr dirty="0" smtClean="0" sz="1600" spc="6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соц</a:t>
            </a:r>
            <a:r>
              <a:rPr dirty="0" smtClean="0" sz="1600" spc="-1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1600" spc="-10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1600" spc="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ым</a:t>
            </a:r>
            <a:r>
              <a:rPr dirty="0" smtClean="0" sz="1600" spc="1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пр</a:t>
            </a:r>
            <a:r>
              <a:rPr dirty="0" smtClean="0" sz="16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дпр</a:t>
            </a:r>
            <a:r>
              <a:rPr dirty="0" smtClean="0" sz="1600" spc="-1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600" spc="-10" b="1">
                <a:solidFill>
                  <a:srgbClr val="39B549"/>
                </a:solidFill>
                <a:latin typeface="Calibri"/>
                <a:cs typeface="Calibri"/>
              </a:rPr>
              <a:t>я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6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ем</a:t>
            </a:r>
            <a:endParaRPr sz="1600">
              <a:latin typeface="Calibri"/>
              <a:cs typeface="Calibri"/>
            </a:endParaRPr>
          </a:p>
          <a:p>
            <a:pPr marL="250190" indent="-238125">
              <a:lnSpc>
                <a:spcPct val="100000"/>
              </a:lnSpc>
              <a:spcBef>
                <a:spcPts val="45"/>
              </a:spcBef>
              <a:buFont typeface="Century Gothic"/>
              <a:buAutoNum type="arabicPeriod" startAt="2"/>
              <a:tabLst>
                <a:tab pos="250190" algn="l"/>
              </a:tabLst>
            </a:pPr>
            <a:r>
              <a:rPr dirty="0" smtClean="0" sz="1600" spc="0">
                <a:latin typeface="Century Gothic"/>
                <a:cs typeface="Century Gothic"/>
              </a:rPr>
              <a:t>З</a:t>
            </a:r>
            <a:r>
              <a:rPr dirty="0" smtClean="0" sz="1600" spc="5">
                <a:latin typeface="Century Gothic"/>
                <a:cs typeface="Century Gothic"/>
              </a:rPr>
              <a:t>а</a:t>
            </a:r>
            <a:r>
              <a:rPr dirty="0" smtClean="0" sz="1600" spc="5">
                <a:latin typeface="Century Gothic"/>
                <a:cs typeface="Century Gothic"/>
              </a:rPr>
              <a:t>р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0">
                <a:latin typeface="Century Gothic"/>
                <a:cs typeface="Century Gothic"/>
              </a:rPr>
              <a:t>г</a:t>
            </a:r>
            <a:r>
              <a:rPr dirty="0" smtClean="0" sz="1600" spc="-15">
                <a:latin typeface="Century Gothic"/>
                <a:cs typeface="Century Gothic"/>
              </a:rPr>
              <a:t>и</a:t>
            </a:r>
            <a:r>
              <a:rPr dirty="0" smtClean="0" sz="1600" spc="-10">
                <a:latin typeface="Century Gothic"/>
                <a:cs typeface="Century Gothic"/>
              </a:rPr>
              <a:t>с</a:t>
            </a:r>
            <a:r>
              <a:rPr dirty="0" smtClean="0" sz="1600" spc="5">
                <a:latin typeface="Century Gothic"/>
                <a:cs typeface="Century Gothic"/>
              </a:rPr>
              <a:t>т</a:t>
            </a:r>
            <a:r>
              <a:rPr dirty="0" smtClean="0" sz="1600" spc="5">
                <a:latin typeface="Century Gothic"/>
                <a:cs typeface="Century Gothic"/>
              </a:rPr>
              <a:t>р</a:t>
            </a:r>
            <a:r>
              <a:rPr dirty="0" smtClean="0" sz="1600" spc="-10">
                <a:latin typeface="Century Gothic"/>
                <a:cs typeface="Century Gothic"/>
              </a:rPr>
              <a:t>и</a:t>
            </a:r>
            <a:r>
              <a:rPr dirty="0" smtClean="0" sz="1600" spc="-20">
                <a:latin typeface="Century Gothic"/>
                <a:cs typeface="Century Gothic"/>
              </a:rPr>
              <a:t>р</a:t>
            </a:r>
            <a:r>
              <a:rPr dirty="0" smtClean="0" sz="1600" spc="0">
                <a:latin typeface="Century Gothic"/>
                <a:cs typeface="Century Gothic"/>
              </a:rPr>
              <a:t>о</a:t>
            </a:r>
            <a:r>
              <a:rPr dirty="0" smtClean="0" sz="1600" spc="-10">
                <a:latin typeface="Century Gothic"/>
                <a:cs typeface="Century Gothic"/>
              </a:rPr>
              <a:t>в</a:t>
            </a:r>
            <a:r>
              <a:rPr dirty="0" smtClean="0" sz="1600" spc="0">
                <a:latin typeface="Century Gothic"/>
                <a:cs typeface="Century Gothic"/>
              </a:rPr>
              <a:t>ан</a:t>
            </a:r>
            <a:r>
              <a:rPr dirty="0" smtClean="0" sz="1600" spc="-85">
                <a:latin typeface="Century Gothic"/>
                <a:cs typeface="Century Gothic"/>
              </a:rPr>
              <a:t> </a:t>
            </a:r>
            <a:r>
              <a:rPr dirty="0" smtClean="0" sz="1600" spc="0">
                <a:latin typeface="Century Gothic"/>
                <a:cs typeface="Century Gothic"/>
              </a:rPr>
              <a:t>и</a:t>
            </a:r>
            <a:r>
              <a:rPr dirty="0" smtClean="0" sz="1600" spc="-20">
                <a:latin typeface="Century Gothic"/>
                <a:cs typeface="Century Gothic"/>
              </a:rPr>
              <a:t> </a:t>
            </a:r>
            <a:r>
              <a:rPr dirty="0" smtClean="0" sz="1600" spc="0">
                <a:latin typeface="Century Gothic"/>
                <a:cs typeface="Century Gothic"/>
              </a:rPr>
              <a:t>о</a:t>
            </a:r>
            <a:r>
              <a:rPr dirty="0" smtClean="0" sz="1600" spc="-5">
                <a:latin typeface="Century Gothic"/>
                <a:cs typeface="Century Gothic"/>
              </a:rPr>
              <a:t>с</a:t>
            </a:r>
            <a:r>
              <a:rPr dirty="0" smtClean="0" sz="1600" spc="0">
                <a:latin typeface="Century Gothic"/>
                <a:cs typeface="Century Gothic"/>
              </a:rPr>
              <a:t>ущ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-10">
                <a:latin typeface="Century Gothic"/>
                <a:cs typeface="Century Gothic"/>
              </a:rPr>
              <a:t>с</a:t>
            </a:r>
            <a:r>
              <a:rPr dirty="0" smtClean="0" sz="1600" spc="5">
                <a:latin typeface="Century Gothic"/>
                <a:cs typeface="Century Gothic"/>
              </a:rPr>
              <a:t>т</a:t>
            </a:r>
            <a:r>
              <a:rPr dirty="0" smtClean="0" sz="1600" spc="-10">
                <a:latin typeface="Century Gothic"/>
                <a:cs typeface="Century Gothic"/>
              </a:rPr>
              <a:t>в</a:t>
            </a:r>
            <a:r>
              <a:rPr dirty="0" smtClean="0" sz="1600" spc="0">
                <a:latin typeface="Century Gothic"/>
                <a:cs typeface="Century Gothic"/>
              </a:rPr>
              <a:t>ля</a:t>
            </a:r>
            <a:r>
              <a:rPr dirty="0" smtClean="0" sz="1600" spc="10">
                <a:latin typeface="Century Gothic"/>
                <a:cs typeface="Century Gothic"/>
              </a:rPr>
              <a:t>е</a:t>
            </a:r>
            <a:r>
              <a:rPr dirty="0" smtClean="0" sz="1600" spc="0">
                <a:latin typeface="Century Gothic"/>
                <a:cs typeface="Century Gothic"/>
              </a:rPr>
              <a:t>т</a:t>
            </a:r>
            <a:r>
              <a:rPr dirty="0" smtClean="0" sz="1600" spc="-55">
                <a:latin typeface="Century Gothic"/>
                <a:cs typeface="Century Gothic"/>
              </a:rPr>
              <a:t> </a:t>
            </a:r>
            <a:r>
              <a:rPr dirty="0" smtClean="0" sz="1600" spc="5">
                <a:latin typeface="Century Gothic"/>
                <a:cs typeface="Century Gothic"/>
              </a:rPr>
              <a:t>д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0">
                <a:latin typeface="Century Gothic"/>
                <a:cs typeface="Century Gothic"/>
              </a:rPr>
              <a:t>я</a:t>
            </a:r>
            <a:r>
              <a:rPr dirty="0" smtClean="0" sz="1600" spc="10">
                <a:latin typeface="Century Gothic"/>
                <a:cs typeface="Century Gothic"/>
              </a:rPr>
              <a:t>т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-30">
                <a:latin typeface="Century Gothic"/>
                <a:cs typeface="Century Gothic"/>
              </a:rPr>
              <a:t>л</a:t>
            </a:r>
            <a:r>
              <a:rPr dirty="0" smtClean="0" sz="1600" spc="5">
                <a:latin typeface="Century Gothic"/>
                <a:cs typeface="Century Gothic"/>
              </a:rPr>
              <a:t>ь</a:t>
            </a:r>
            <a:r>
              <a:rPr dirty="0" smtClean="0" sz="1600" spc="0">
                <a:latin typeface="Century Gothic"/>
                <a:cs typeface="Century Gothic"/>
              </a:rPr>
              <a:t>но</a:t>
            </a:r>
            <a:r>
              <a:rPr dirty="0" smtClean="0" sz="1600" spc="-10">
                <a:latin typeface="Century Gothic"/>
                <a:cs typeface="Century Gothic"/>
              </a:rPr>
              <a:t>с</a:t>
            </a:r>
            <a:r>
              <a:rPr dirty="0" smtClean="0" sz="1600" spc="-20">
                <a:latin typeface="Century Gothic"/>
                <a:cs typeface="Century Gothic"/>
              </a:rPr>
              <a:t>т</a:t>
            </a:r>
            <a:r>
              <a:rPr dirty="0" smtClean="0" sz="1600" spc="0">
                <a:latin typeface="Century Gothic"/>
                <a:cs typeface="Century Gothic"/>
              </a:rPr>
              <a:t>ь</a:t>
            </a:r>
            <a:r>
              <a:rPr dirty="0" smtClean="0" sz="1600" spc="-75">
                <a:latin typeface="Century Gothic"/>
                <a:cs typeface="Century Gothic"/>
              </a:rPr>
              <a:t> </a:t>
            </a:r>
            <a:r>
              <a:rPr dirty="0" smtClean="0" sz="1600" spc="0">
                <a:latin typeface="Century Gothic"/>
                <a:cs typeface="Century Gothic"/>
              </a:rPr>
              <a:t>в</a:t>
            </a:r>
            <a:r>
              <a:rPr dirty="0" smtClean="0" sz="1600" spc="-20">
                <a:latin typeface="Century Gothic"/>
                <a:cs typeface="Century Gothic"/>
              </a:rPr>
              <a:t> </a:t>
            </a:r>
            <a:r>
              <a:rPr dirty="0" smtClean="0" sz="1600" spc="5">
                <a:latin typeface="Century Gothic"/>
                <a:cs typeface="Century Gothic"/>
              </a:rPr>
              <a:t>Р</a:t>
            </a:r>
            <a:r>
              <a:rPr dirty="0" smtClean="0" sz="1600" spc="0">
                <a:latin typeface="Century Gothic"/>
                <a:cs typeface="Century Gothic"/>
              </a:rPr>
              <a:t>Т</a:t>
            </a:r>
            <a:endParaRPr sz="1600">
              <a:latin typeface="Century Gothic"/>
              <a:cs typeface="Century Gothic"/>
            </a:endParaRPr>
          </a:p>
          <a:p>
            <a:pPr marL="250190" indent="-238125">
              <a:lnSpc>
                <a:spcPct val="100000"/>
              </a:lnSpc>
              <a:buFont typeface="Century Gothic"/>
              <a:buAutoNum type="arabicPeriod" startAt="2"/>
              <a:tabLst>
                <a:tab pos="250190" algn="l"/>
              </a:tabLst>
            </a:pPr>
            <a:r>
              <a:rPr dirty="0" smtClean="0" sz="1600" spc="0">
                <a:latin typeface="Century Gothic"/>
                <a:cs typeface="Century Gothic"/>
              </a:rPr>
              <a:t>Поло</a:t>
            </a:r>
            <a:r>
              <a:rPr dirty="0" smtClean="0" sz="1600" spc="10">
                <a:latin typeface="Century Gothic"/>
                <a:cs typeface="Century Gothic"/>
              </a:rPr>
              <a:t>ж</a:t>
            </a:r>
            <a:r>
              <a:rPr dirty="0" smtClean="0" sz="1600" spc="-10">
                <a:latin typeface="Century Gothic"/>
                <a:cs typeface="Century Gothic"/>
              </a:rPr>
              <a:t>и</a:t>
            </a:r>
            <a:r>
              <a:rPr dirty="0" smtClean="0" sz="1600" spc="5">
                <a:latin typeface="Century Gothic"/>
                <a:cs typeface="Century Gothic"/>
              </a:rPr>
              <a:t>т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0">
                <a:latin typeface="Century Gothic"/>
                <a:cs typeface="Century Gothic"/>
              </a:rPr>
              <a:t>л</a:t>
            </a:r>
            <a:r>
              <a:rPr dirty="0" smtClean="0" sz="1600" spc="-20">
                <a:latin typeface="Century Gothic"/>
                <a:cs typeface="Century Gothic"/>
              </a:rPr>
              <a:t>ь</a:t>
            </a:r>
            <a:r>
              <a:rPr dirty="0" smtClean="0" sz="1600" spc="0">
                <a:latin typeface="Century Gothic"/>
                <a:cs typeface="Century Gothic"/>
              </a:rPr>
              <a:t>ный</a:t>
            </a:r>
            <a:r>
              <a:rPr dirty="0" smtClean="0" sz="1600" spc="-90">
                <a:latin typeface="Century Gothic"/>
                <a:cs typeface="Century Gothic"/>
              </a:rPr>
              <a:t> </a:t>
            </a:r>
            <a:r>
              <a:rPr dirty="0" smtClean="0" sz="1600" spc="10">
                <a:latin typeface="Century Gothic"/>
                <a:cs typeface="Century Gothic"/>
              </a:rPr>
              <a:t>ф</a:t>
            </a:r>
            <a:r>
              <a:rPr dirty="0" smtClean="0" sz="1600" spc="-10">
                <a:latin typeface="Century Gothic"/>
                <a:cs typeface="Century Gothic"/>
              </a:rPr>
              <a:t>и</a:t>
            </a:r>
            <a:r>
              <a:rPr dirty="0" smtClean="0" sz="1600" spc="0">
                <a:latin typeface="Century Gothic"/>
                <a:cs typeface="Century Gothic"/>
              </a:rPr>
              <a:t>нан</a:t>
            </a:r>
            <a:r>
              <a:rPr dirty="0" smtClean="0" sz="1600" spc="-10">
                <a:latin typeface="Century Gothic"/>
                <a:cs typeface="Century Gothic"/>
              </a:rPr>
              <a:t>с</a:t>
            </a:r>
            <a:r>
              <a:rPr dirty="0" smtClean="0" sz="1600" spc="0">
                <a:latin typeface="Century Gothic"/>
                <a:cs typeface="Century Gothic"/>
              </a:rPr>
              <a:t>о</a:t>
            </a:r>
            <a:r>
              <a:rPr dirty="0" smtClean="0" sz="1600" spc="-10">
                <a:latin typeface="Century Gothic"/>
                <a:cs typeface="Century Gothic"/>
              </a:rPr>
              <a:t>в</a:t>
            </a:r>
            <a:r>
              <a:rPr dirty="0" smtClean="0" sz="1600" spc="0">
                <a:latin typeface="Century Gothic"/>
                <a:cs typeface="Century Gothic"/>
              </a:rPr>
              <a:t>ый</a:t>
            </a:r>
            <a:r>
              <a:rPr dirty="0" smtClean="0" sz="1600" spc="-20">
                <a:latin typeface="Century Gothic"/>
                <a:cs typeface="Century Gothic"/>
              </a:rPr>
              <a:t> </a:t>
            </a:r>
            <a:r>
              <a:rPr dirty="0" smtClean="0" sz="1600" spc="5">
                <a:latin typeface="Century Gothic"/>
                <a:cs typeface="Century Gothic"/>
              </a:rPr>
              <a:t>р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-10">
                <a:latin typeface="Century Gothic"/>
                <a:cs typeface="Century Gothic"/>
              </a:rPr>
              <a:t>з</a:t>
            </a:r>
            <a:r>
              <a:rPr dirty="0" smtClean="0" sz="1600" spc="0">
                <a:latin typeface="Century Gothic"/>
                <a:cs typeface="Century Gothic"/>
              </a:rPr>
              <a:t>ул</a:t>
            </a:r>
            <a:r>
              <a:rPr dirty="0" smtClean="0" sz="1600" spc="5">
                <a:latin typeface="Century Gothic"/>
                <a:cs typeface="Century Gothic"/>
              </a:rPr>
              <a:t>ь</a:t>
            </a:r>
            <a:r>
              <a:rPr dirty="0" smtClean="0" sz="1600" spc="5">
                <a:latin typeface="Century Gothic"/>
                <a:cs typeface="Century Gothic"/>
              </a:rPr>
              <a:t>т</a:t>
            </a:r>
            <a:r>
              <a:rPr dirty="0" smtClean="0" sz="1600" spc="0">
                <a:latin typeface="Century Gothic"/>
                <a:cs typeface="Century Gothic"/>
              </a:rPr>
              <a:t>ат</a:t>
            </a:r>
            <a:r>
              <a:rPr dirty="0" smtClean="0" sz="1600" spc="-100">
                <a:latin typeface="Century Gothic"/>
                <a:cs typeface="Century Gothic"/>
              </a:rPr>
              <a:t> </a:t>
            </a:r>
            <a:r>
              <a:rPr dirty="0" smtClean="0" sz="1600" spc="5">
                <a:latin typeface="Century Gothic"/>
                <a:cs typeface="Century Gothic"/>
              </a:rPr>
              <a:t>д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0">
                <a:latin typeface="Century Gothic"/>
                <a:cs typeface="Century Gothic"/>
              </a:rPr>
              <a:t>я</a:t>
            </a:r>
            <a:r>
              <a:rPr dirty="0" smtClean="0" sz="1600" spc="10">
                <a:latin typeface="Century Gothic"/>
                <a:cs typeface="Century Gothic"/>
              </a:rPr>
              <a:t>т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0">
                <a:latin typeface="Century Gothic"/>
                <a:cs typeface="Century Gothic"/>
              </a:rPr>
              <a:t>л</a:t>
            </a:r>
            <a:r>
              <a:rPr dirty="0" smtClean="0" sz="1600" spc="-20">
                <a:latin typeface="Century Gothic"/>
                <a:cs typeface="Century Gothic"/>
              </a:rPr>
              <a:t>ь</a:t>
            </a:r>
            <a:r>
              <a:rPr dirty="0" smtClean="0" sz="1600" spc="0">
                <a:latin typeface="Century Gothic"/>
                <a:cs typeface="Century Gothic"/>
              </a:rPr>
              <a:t>но</a:t>
            </a:r>
            <a:r>
              <a:rPr dirty="0" smtClean="0" sz="1600" spc="-10">
                <a:latin typeface="Century Gothic"/>
                <a:cs typeface="Century Gothic"/>
              </a:rPr>
              <a:t>с</a:t>
            </a:r>
            <a:r>
              <a:rPr dirty="0" smtClean="0" sz="1600" spc="5">
                <a:latin typeface="Century Gothic"/>
                <a:cs typeface="Century Gothic"/>
              </a:rPr>
              <a:t>т</a:t>
            </a:r>
            <a:r>
              <a:rPr dirty="0" smtClean="0" sz="1600" spc="0">
                <a:latin typeface="Century Gothic"/>
                <a:cs typeface="Century Gothic"/>
              </a:rPr>
              <a:t>и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8510" y="2953003"/>
            <a:ext cx="2433955" cy="2673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С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рок</a:t>
            </a:r>
            <a:r>
              <a:rPr dirty="0" smtClean="0" sz="1600" spc="6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600" spc="0">
                <a:latin typeface="Century Gothic"/>
                <a:cs typeface="Century Gothic"/>
              </a:rPr>
              <a:t>от</a:t>
            </a:r>
            <a:r>
              <a:rPr dirty="0" smtClean="0" sz="1600" spc="-10">
                <a:latin typeface="Century Gothic"/>
                <a:cs typeface="Century Gothic"/>
              </a:rPr>
              <a:t> </a:t>
            </a:r>
            <a:r>
              <a:rPr dirty="0" smtClean="0" sz="1600" spc="0">
                <a:latin typeface="Century Gothic"/>
                <a:cs typeface="Century Gothic"/>
              </a:rPr>
              <a:t>3</a:t>
            </a:r>
            <a:r>
              <a:rPr dirty="0" smtClean="0" sz="1600" spc="-15">
                <a:latin typeface="Century Gothic"/>
                <a:cs typeface="Century Gothic"/>
              </a:rPr>
              <a:t> </a:t>
            </a:r>
            <a:r>
              <a:rPr dirty="0" smtClean="0" sz="1600" spc="5">
                <a:latin typeface="Century Gothic"/>
                <a:cs typeface="Century Gothic"/>
              </a:rPr>
              <a:t>д</a:t>
            </a:r>
            <a:r>
              <a:rPr dirty="0" smtClean="0" sz="1600" spc="0">
                <a:latin typeface="Century Gothic"/>
                <a:cs typeface="Century Gothic"/>
              </a:rPr>
              <a:t>о</a:t>
            </a:r>
            <a:r>
              <a:rPr dirty="0" smtClean="0" sz="1600" spc="-35">
                <a:latin typeface="Century Gothic"/>
                <a:cs typeface="Century Gothic"/>
              </a:rPr>
              <a:t> </a:t>
            </a:r>
            <a:r>
              <a:rPr dirty="0" smtClean="0" sz="1600" spc="0">
                <a:latin typeface="Century Gothic"/>
                <a:cs typeface="Century Gothic"/>
              </a:rPr>
              <a:t>36</a:t>
            </a:r>
            <a:r>
              <a:rPr dirty="0" smtClean="0" sz="1600" spc="-20">
                <a:latin typeface="Century Gothic"/>
                <a:cs typeface="Century Gothic"/>
              </a:rPr>
              <a:t> </a:t>
            </a:r>
            <a:r>
              <a:rPr dirty="0" smtClean="0" sz="1600" spc="0">
                <a:latin typeface="Century Gothic"/>
                <a:cs typeface="Century Gothic"/>
              </a:rPr>
              <a:t>м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-10">
                <a:latin typeface="Century Gothic"/>
                <a:cs typeface="Century Gothic"/>
              </a:rPr>
              <a:t>с</a:t>
            </a:r>
            <a:r>
              <a:rPr dirty="0" smtClean="0" sz="1600" spc="0">
                <a:latin typeface="Century Gothic"/>
                <a:cs typeface="Century Gothic"/>
              </a:rPr>
              <a:t>я</a:t>
            </a:r>
            <a:r>
              <a:rPr dirty="0" smtClean="0" sz="1600" spc="5">
                <a:latin typeface="Century Gothic"/>
                <a:cs typeface="Century Gothic"/>
              </a:rPr>
              <a:t>ц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0">
                <a:latin typeface="Century Gothic"/>
                <a:cs typeface="Century Gothic"/>
              </a:rPr>
              <a:t>в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3400" y="3785615"/>
            <a:ext cx="664463" cy="6918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629911" y="2773679"/>
            <a:ext cx="594360" cy="612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475487" y="1761744"/>
            <a:ext cx="783336" cy="7833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473200" y="1849627"/>
            <a:ext cx="2907030" cy="5029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С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у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м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м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600" spc="4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з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й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ма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mtClean="0" sz="1600">
                <a:latin typeface="Century Gothic"/>
                <a:cs typeface="Century Gothic"/>
              </a:rPr>
              <a:t>от</a:t>
            </a:r>
            <a:r>
              <a:rPr dirty="0" smtClean="0" sz="1600" spc="-5">
                <a:latin typeface="Century Gothic"/>
                <a:cs typeface="Century Gothic"/>
              </a:rPr>
              <a:t> </a:t>
            </a:r>
            <a:r>
              <a:rPr dirty="0" smtClean="0" sz="1600" spc="-5">
                <a:latin typeface="Century Gothic"/>
                <a:cs typeface="Century Gothic"/>
              </a:rPr>
              <a:t>10</a:t>
            </a:r>
            <a:r>
              <a:rPr dirty="0" smtClean="0" sz="1600" spc="0">
                <a:latin typeface="Century Gothic"/>
                <a:cs typeface="Century Gothic"/>
              </a:rPr>
              <a:t>0</a:t>
            </a:r>
            <a:r>
              <a:rPr dirty="0" smtClean="0" sz="1600" spc="-15">
                <a:latin typeface="Century Gothic"/>
                <a:cs typeface="Century Gothic"/>
              </a:rPr>
              <a:t> </a:t>
            </a:r>
            <a:r>
              <a:rPr dirty="0" smtClean="0" sz="1600" spc="5">
                <a:latin typeface="Century Gothic"/>
                <a:cs typeface="Century Gothic"/>
              </a:rPr>
              <a:t>т</a:t>
            </a:r>
            <a:r>
              <a:rPr dirty="0" smtClean="0" sz="1600" spc="0">
                <a:latin typeface="Century Gothic"/>
                <a:cs typeface="Century Gothic"/>
              </a:rPr>
              <a:t>ы</a:t>
            </a:r>
            <a:r>
              <a:rPr dirty="0" smtClean="0" sz="1600" spc="-10">
                <a:latin typeface="Century Gothic"/>
                <a:cs typeface="Century Gothic"/>
              </a:rPr>
              <a:t>с</a:t>
            </a:r>
            <a:r>
              <a:rPr dirty="0" smtClean="0" sz="1600" spc="0">
                <a:latin typeface="Century Gothic"/>
                <a:cs typeface="Century Gothic"/>
              </a:rPr>
              <a:t>.</a:t>
            </a:r>
            <a:r>
              <a:rPr dirty="0" smtClean="0" sz="1600" spc="-25">
                <a:latin typeface="Century Gothic"/>
                <a:cs typeface="Century Gothic"/>
              </a:rPr>
              <a:t> </a:t>
            </a:r>
            <a:r>
              <a:rPr dirty="0" smtClean="0" sz="1600" spc="5">
                <a:latin typeface="Century Gothic"/>
                <a:cs typeface="Century Gothic"/>
              </a:rPr>
              <a:t>д</a:t>
            </a:r>
            <a:r>
              <a:rPr dirty="0" smtClean="0" sz="1600" spc="0">
                <a:latin typeface="Century Gothic"/>
                <a:cs typeface="Century Gothic"/>
              </a:rPr>
              <a:t>о</a:t>
            </a:r>
            <a:r>
              <a:rPr dirty="0" smtClean="0" sz="1600" spc="-30">
                <a:latin typeface="Century Gothic"/>
                <a:cs typeface="Century Gothic"/>
              </a:rPr>
              <a:t> </a:t>
            </a:r>
            <a:r>
              <a:rPr dirty="0" smtClean="0" sz="1600" spc="0">
                <a:latin typeface="Century Gothic"/>
                <a:cs typeface="Century Gothic"/>
              </a:rPr>
              <a:t>5</a:t>
            </a:r>
            <a:r>
              <a:rPr dirty="0" smtClean="0" sz="1600" spc="-15">
                <a:latin typeface="Century Gothic"/>
                <a:cs typeface="Century Gothic"/>
              </a:rPr>
              <a:t> </a:t>
            </a:r>
            <a:r>
              <a:rPr dirty="0" smtClean="0" sz="1600" spc="0">
                <a:latin typeface="Century Gothic"/>
                <a:cs typeface="Century Gothic"/>
              </a:rPr>
              <a:t>млн.</a:t>
            </a:r>
            <a:r>
              <a:rPr dirty="0" smtClean="0" sz="1600" spc="-30">
                <a:latin typeface="Century Gothic"/>
                <a:cs typeface="Century Gothic"/>
              </a:rPr>
              <a:t> </a:t>
            </a:r>
            <a:r>
              <a:rPr dirty="0" smtClean="0" sz="1600" spc="5">
                <a:latin typeface="Century Gothic"/>
                <a:cs typeface="Century Gothic"/>
              </a:rPr>
              <a:t>р</a:t>
            </a:r>
            <a:r>
              <a:rPr dirty="0" smtClean="0" sz="1600" spc="0">
                <a:latin typeface="Century Gothic"/>
                <a:cs typeface="Century Gothic"/>
              </a:rPr>
              <a:t>убл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0">
                <a:latin typeface="Century Gothic"/>
                <a:cs typeface="Century Gothic"/>
              </a:rPr>
              <a:t>й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629911" y="1877567"/>
            <a:ext cx="548639" cy="5486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473200" y="2768600"/>
            <a:ext cx="2270760" cy="50545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-10">
                <a:latin typeface="Century Gothic"/>
                <a:cs typeface="Century Gothic"/>
              </a:rPr>
              <a:t>з</a:t>
            </a:r>
            <a:r>
              <a:rPr dirty="0" smtClean="0" sz="1600" spc="0">
                <a:latin typeface="Century Gothic"/>
                <a:cs typeface="Century Gothic"/>
              </a:rPr>
              <a:t>алог,</a:t>
            </a:r>
            <a:r>
              <a:rPr dirty="0" smtClean="0" sz="1600" spc="-25">
                <a:latin typeface="Century Gothic"/>
                <a:cs typeface="Century Gothic"/>
              </a:rPr>
              <a:t> </a:t>
            </a:r>
            <a:r>
              <a:rPr dirty="0" smtClean="0" sz="1600" spc="0">
                <a:latin typeface="Century Gothic"/>
                <a:cs typeface="Century Gothic"/>
              </a:rPr>
              <a:t>по</a:t>
            </a:r>
            <a:r>
              <a:rPr dirty="0" smtClean="0" sz="1600" spc="5">
                <a:latin typeface="Century Gothic"/>
                <a:cs typeface="Century Gothic"/>
              </a:rPr>
              <a:t>р</a:t>
            </a:r>
            <a:r>
              <a:rPr dirty="0" smtClean="0" sz="1600" spc="0">
                <a:latin typeface="Century Gothic"/>
                <a:cs typeface="Century Gothic"/>
              </a:rPr>
              <a:t>у</a:t>
            </a:r>
            <a:r>
              <a:rPr dirty="0" smtClean="0" sz="1600" spc="5">
                <a:latin typeface="Century Gothic"/>
                <a:cs typeface="Century Gothic"/>
              </a:rPr>
              <a:t>ч</a:t>
            </a:r>
            <a:r>
              <a:rPr dirty="0" smtClean="0" sz="1600" spc="-5">
                <a:latin typeface="Century Gothic"/>
                <a:cs typeface="Century Gothic"/>
              </a:rPr>
              <a:t>и</a:t>
            </a:r>
            <a:r>
              <a:rPr dirty="0" smtClean="0" sz="1600" spc="5">
                <a:latin typeface="Century Gothic"/>
                <a:cs typeface="Century Gothic"/>
              </a:rPr>
              <a:t>т</a:t>
            </a:r>
            <a:r>
              <a:rPr dirty="0" smtClean="0" sz="1600" spc="5">
                <a:latin typeface="Century Gothic"/>
                <a:cs typeface="Century Gothic"/>
              </a:rPr>
              <a:t>е</a:t>
            </a:r>
            <a:r>
              <a:rPr dirty="0" smtClean="0" sz="1600" spc="0">
                <a:latin typeface="Century Gothic"/>
                <a:cs typeface="Century Gothic"/>
              </a:rPr>
              <a:t>л</a:t>
            </a:r>
            <a:r>
              <a:rPr dirty="0" smtClean="0" sz="1600" spc="5">
                <a:latin typeface="Century Gothic"/>
                <a:cs typeface="Century Gothic"/>
              </a:rPr>
              <a:t>ь</a:t>
            </a:r>
            <a:r>
              <a:rPr dirty="0" smtClean="0" sz="1600" spc="-10">
                <a:latin typeface="Century Gothic"/>
                <a:cs typeface="Century Gothic"/>
              </a:rPr>
              <a:t>с</a:t>
            </a:r>
            <a:r>
              <a:rPr dirty="0" smtClean="0" sz="1600" spc="-15">
                <a:latin typeface="Century Gothic"/>
                <a:cs typeface="Century Gothic"/>
              </a:rPr>
              <a:t>т</a:t>
            </a:r>
            <a:r>
              <a:rPr dirty="0" smtClean="0" sz="1600" spc="-10">
                <a:latin typeface="Century Gothic"/>
                <a:cs typeface="Century Gothic"/>
              </a:rPr>
              <a:t>в</a:t>
            </a:r>
            <a:r>
              <a:rPr dirty="0" smtClean="0" sz="1600" spc="0">
                <a:latin typeface="Century Gothic"/>
                <a:cs typeface="Century Gothic"/>
              </a:rPr>
              <a:t>о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ts val="1875"/>
              </a:lnSpc>
            </a:pPr>
            <a:r>
              <a:rPr dirty="0" smtClean="0" sz="1600" b="1">
                <a:solidFill>
                  <a:srgbClr val="44536A"/>
                </a:solidFill>
                <a:latin typeface="Calibri"/>
                <a:cs typeface="Calibri"/>
              </a:rPr>
              <a:t>в</a:t>
            </a:r>
            <a:r>
              <a:rPr dirty="0" smtClean="0" sz="1600" spc="65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з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в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с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мости</a:t>
            </a:r>
            <a:r>
              <a:rPr dirty="0" smtClean="0" sz="1600" spc="4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600" spc="-5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т</a:t>
            </a:r>
            <a:r>
              <a:rPr dirty="0" smtClean="0" sz="1600" spc="65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суммы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4631" y="2697479"/>
            <a:ext cx="765048" cy="765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373370" y="1865756"/>
            <a:ext cx="3299460" cy="5111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b="1">
                <a:solidFill>
                  <a:srgbClr val="44536A"/>
                </a:solidFill>
                <a:latin typeface="Calibri"/>
                <a:cs typeface="Calibri"/>
              </a:rPr>
              <a:t>Д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л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я</a:t>
            </a:r>
            <a:r>
              <a:rPr dirty="0" smtClean="0" sz="1600" spc="6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соц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л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ь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ых</a:t>
            </a:r>
            <a:r>
              <a:rPr dirty="0" smtClean="0" sz="1600" spc="35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пр</a:t>
            </a:r>
            <a:r>
              <a:rPr dirty="0" smtClean="0" sz="1600" spc="-20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дпр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600" spc="5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600" spc="-1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ма</a:t>
            </a:r>
            <a:r>
              <a:rPr dirty="0" smtClean="0" sz="1600" spc="-30" b="1">
                <a:solidFill>
                  <a:srgbClr val="44536A"/>
                </a:solidFill>
                <a:latin typeface="Calibri"/>
                <a:cs typeface="Calibri"/>
              </a:rPr>
              <a:t>т</a:t>
            </a:r>
            <a:r>
              <a:rPr dirty="0" smtClean="0" sz="1600" spc="-20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600" spc="-35" b="1">
                <a:solidFill>
                  <a:srgbClr val="44536A"/>
                </a:solidFill>
                <a:latin typeface="Calibri"/>
                <a:cs typeface="Calibri"/>
              </a:rPr>
              <a:t>л</a:t>
            </a:r>
            <a:r>
              <a:rPr dirty="0" smtClean="0" sz="1600" spc="0" b="1">
                <a:solidFill>
                  <a:srgbClr val="44536A"/>
                </a:solidFill>
                <a:latin typeface="Calibri"/>
                <a:cs typeface="Calibri"/>
              </a:rPr>
              <a:t>ей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1600" spc="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600" spc="6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600" spc="20">
                <a:solidFill>
                  <a:srgbClr val="39B549"/>
                </a:solidFill>
                <a:latin typeface="Segoe UI Symbol"/>
                <a:cs typeface="Segoe UI Symbol"/>
              </a:rPr>
              <a:t>4</a:t>
            </a:r>
            <a:r>
              <a:rPr dirty="0" smtClean="0" sz="1600" spc="35">
                <a:solidFill>
                  <a:srgbClr val="39B549"/>
                </a:solidFill>
                <a:latin typeface="Segoe UI Symbol"/>
                <a:cs typeface="Segoe UI Symbol"/>
              </a:rPr>
              <a:t>,</a:t>
            </a:r>
            <a:r>
              <a:rPr dirty="0" smtClean="0" sz="1600" spc="-5">
                <a:solidFill>
                  <a:srgbClr val="39B549"/>
                </a:solidFill>
                <a:latin typeface="Segoe UI Symbol"/>
                <a:cs typeface="Segoe UI Symbol"/>
              </a:rPr>
              <a:t>5</a:t>
            </a:r>
            <a:r>
              <a:rPr dirty="0" smtClean="0" sz="1600" spc="0">
                <a:solidFill>
                  <a:srgbClr val="39B549"/>
                </a:solidFill>
                <a:latin typeface="Segoe UI Symbol"/>
                <a:cs typeface="Segoe UI Symbol"/>
              </a:rPr>
              <a:t>%</a:t>
            </a:r>
            <a:r>
              <a:rPr dirty="0" smtClean="0" sz="1600" spc="-75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1600" spc="-20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1600" spc="-5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600" spc="-25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600" spc="-5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ых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8151" y="1069594"/>
            <a:ext cx="3536315" cy="4984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-15" b="1">
                <a:latin typeface="Calibri"/>
                <a:cs typeface="Calibri"/>
              </a:rPr>
              <a:t>С</a:t>
            </a:r>
            <a:r>
              <a:rPr dirty="0" smtClean="0" sz="1600" spc="0" b="1">
                <a:latin typeface="Calibri"/>
                <a:cs typeface="Calibri"/>
              </a:rPr>
              <a:t>пе</a:t>
            </a:r>
            <a:r>
              <a:rPr dirty="0" smtClean="0" sz="1600" spc="5" b="1">
                <a:latin typeface="Calibri"/>
                <a:cs typeface="Calibri"/>
              </a:rPr>
              <a:t>ц</a:t>
            </a:r>
            <a:r>
              <a:rPr dirty="0" smtClean="0" sz="1600" spc="-10" b="1">
                <a:latin typeface="Calibri"/>
                <a:cs typeface="Calibri"/>
              </a:rPr>
              <a:t>и</a:t>
            </a:r>
            <a:r>
              <a:rPr dirty="0" smtClean="0" sz="1600" spc="0" b="1">
                <a:latin typeface="Calibri"/>
                <a:cs typeface="Calibri"/>
              </a:rPr>
              <a:t>а</a:t>
            </a:r>
            <a:r>
              <a:rPr dirty="0" smtClean="0" sz="1600" spc="-10" b="1">
                <a:latin typeface="Calibri"/>
                <a:cs typeface="Calibri"/>
              </a:rPr>
              <a:t>л</a:t>
            </a:r>
            <a:r>
              <a:rPr dirty="0" smtClean="0" sz="1600" spc="0" b="1">
                <a:latin typeface="Calibri"/>
                <a:cs typeface="Calibri"/>
              </a:rPr>
              <a:t>ь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0" b="1">
                <a:latin typeface="Calibri"/>
                <a:cs typeface="Calibri"/>
              </a:rPr>
              <a:t>ый пр</a:t>
            </a:r>
            <a:r>
              <a:rPr dirty="0" smtClean="0" sz="1600" spc="-50" b="1">
                <a:latin typeface="Calibri"/>
                <a:cs typeface="Calibri"/>
              </a:rPr>
              <a:t>о</a:t>
            </a:r>
            <a:r>
              <a:rPr dirty="0" smtClean="0" sz="1600" spc="-25" b="1">
                <a:latin typeface="Calibri"/>
                <a:cs typeface="Calibri"/>
              </a:rPr>
              <a:t>д</a:t>
            </a:r>
            <a:r>
              <a:rPr dirty="0" smtClean="0" sz="1600" spc="0" b="1">
                <a:latin typeface="Calibri"/>
                <a:cs typeface="Calibri"/>
              </a:rPr>
              <a:t>укт</a:t>
            </a:r>
            <a:r>
              <a:rPr dirty="0" smtClean="0" sz="1600" spc="65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д</a:t>
            </a:r>
            <a:r>
              <a:rPr dirty="0" smtClean="0" sz="1600" spc="-10" b="1">
                <a:latin typeface="Calibri"/>
                <a:cs typeface="Calibri"/>
              </a:rPr>
              <a:t>л</a:t>
            </a:r>
            <a:r>
              <a:rPr dirty="0" smtClean="0" sz="1600" spc="0" b="1">
                <a:latin typeface="Calibri"/>
                <a:cs typeface="Calibri"/>
              </a:rPr>
              <a:t>я</a:t>
            </a:r>
            <a:r>
              <a:rPr dirty="0" smtClean="0" sz="1600" spc="60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соц</a:t>
            </a:r>
            <a:r>
              <a:rPr dirty="0" smtClean="0" sz="1600" spc="-10" b="1">
                <a:latin typeface="Calibri"/>
                <a:cs typeface="Calibri"/>
              </a:rPr>
              <a:t>и</a:t>
            </a:r>
            <a:r>
              <a:rPr dirty="0" smtClean="0" sz="1600" spc="0" b="1">
                <a:latin typeface="Calibri"/>
                <a:cs typeface="Calibri"/>
              </a:rPr>
              <a:t>а</a:t>
            </a:r>
            <a:r>
              <a:rPr dirty="0" smtClean="0" sz="1600" spc="-10" b="1">
                <a:latin typeface="Calibri"/>
                <a:cs typeface="Calibri"/>
              </a:rPr>
              <a:t>л</a:t>
            </a:r>
            <a:r>
              <a:rPr dirty="0" smtClean="0" sz="1600" spc="0" b="1">
                <a:latin typeface="Calibri"/>
                <a:cs typeface="Calibri"/>
              </a:rPr>
              <a:t>ь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0" b="1">
                <a:latin typeface="Calibri"/>
                <a:cs typeface="Calibri"/>
              </a:rPr>
              <a:t>ых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1600" b="1">
                <a:latin typeface="Calibri"/>
                <a:cs typeface="Calibri"/>
              </a:rPr>
              <a:t>пр</a:t>
            </a:r>
            <a:r>
              <a:rPr dirty="0" smtClean="0" sz="1600" spc="-15" b="1">
                <a:latin typeface="Calibri"/>
                <a:cs typeface="Calibri"/>
              </a:rPr>
              <a:t>е</a:t>
            </a:r>
            <a:r>
              <a:rPr dirty="0" smtClean="0" sz="1600" spc="0" b="1">
                <a:latin typeface="Calibri"/>
                <a:cs typeface="Calibri"/>
              </a:rPr>
              <a:t>дпр</a:t>
            </a:r>
            <a:r>
              <a:rPr dirty="0" smtClean="0" sz="1600" spc="-10" b="1">
                <a:latin typeface="Calibri"/>
                <a:cs typeface="Calibri"/>
              </a:rPr>
              <a:t>и</a:t>
            </a:r>
            <a:r>
              <a:rPr dirty="0" smtClean="0" sz="1600" spc="-10" b="1">
                <a:latin typeface="Calibri"/>
                <a:cs typeface="Calibri"/>
              </a:rPr>
              <a:t>я</a:t>
            </a:r>
            <a:r>
              <a:rPr dirty="0" smtClean="0" sz="1600" spc="0" b="1">
                <a:latin typeface="Calibri"/>
                <a:cs typeface="Calibri"/>
              </a:rPr>
              <a:t>т</a:t>
            </a:r>
            <a:r>
              <a:rPr dirty="0" smtClean="0" sz="1600" spc="-15" b="1">
                <a:latin typeface="Calibri"/>
                <a:cs typeface="Calibri"/>
              </a:rPr>
              <a:t>и</a:t>
            </a:r>
            <a:r>
              <a:rPr dirty="0" smtClean="0" sz="1600" spc="0" b="1">
                <a:latin typeface="Calibri"/>
                <a:cs typeface="Calibri"/>
              </a:rPr>
              <a:t>й</a:t>
            </a:r>
            <a:r>
              <a:rPr dirty="0" smtClean="0" sz="1600" spc="35" b="1">
                <a:latin typeface="Calibri"/>
                <a:cs typeface="Calibri"/>
              </a:rPr>
              <a:t> </a:t>
            </a:r>
            <a:r>
              <a:rPr dirty="0" smtClean="0" sz="1600" spc="-20" b="1">
                <a:latin typeface="Calibri"/>
                <a:cs typeface="Calibri"/>
              </a:rPr>
              <a:t>Р</a:t>
            </a:r>
            <a:r>
              <a:rPr dirty="0" smtClean="0" sz="1600" spc="0" b="1">
                <a:latin typeface="Calibri"/>
                <a:cs typeface="Calibri"/>
              </a:rPr>
              <a:t>есп</a:t>
            </a:r>
            <a:r>
              <a:rPr dirty="0" smtClean="0" sz="1600" spc="5" b="1">
                <a:latin typeface="Calibri"/>
                <a:cs typeface="Calibri"/>
              </a:rPr>
              <a:t>у</a:t>
            </a:r>
            <a:r>
              <a:rPr dirty="0" smtClean="0" sz="1600" spc="-20" b="1">
                <a:latin typeface="Calibri"/>
                <a:cs typeface="Calibri"/>
              </a:rPr>
              <a:t>б</a:t>
            </a:r>
            <a:r>
              <a:rPr dirty="0" smtClean="0" sz="1600" spc="-10" b="1">
                <a:latin typeface="Calibri"/>
                <a:cs typeface="Calibri"/>
              </a:rPr>
              <a:t>л</a:t>
            </a:r>
            <a:r>
              <a:rPr dirty="0" smtClean="0" sz="1600" spc="-10" b="1">
                <a:latin typeface="Calibri"/>
                <a:cs typeface="Calibri"/>
              </a:rPr>
              <a:t>и</a:t>
            </a:r>
            <a:r>
              <a:rPr dirty="0" smtClean="0" sz="1600" spc="-5" b="1">
                <a:latin typeface="Calibri"/>
                <a:cs typeface="Calibri"/>
              </a:rPr>
              <a:t>к</a:t>
            </a:r>
            <a:r>
              <a:rPr dirty="0" smtClean="0" sz="1600" spc="0" b="1">
                <a:latin typeface="Calibri"/>
                <a:cs typeface="Calibri"/>
              </a:rPr>
              <a:t>и</a:t>
            </a:r>
            <a:r>
              <a:rPr dirty="0" smtClean="0" sz="1600" spc="-10" b="1">
                <a:latin typeface="Calibri"/>
                <a:cs typeface="Calibri"/>
              </a:rPr>
              <a:t> </a:t>
            </a:r>
            <a:r>
              <a:rPr dirty="0" smtClean="0" sz="1600" spc="-100" b="1">
                <a:latin typeface="Calibri"/>
                <a:cs typeface="Calibri"/>
              </a:rPr>
              <a:t>Т</a:t>
            </a:r>
            <a:r>
              <a:rPr dirty="0" smtClean="0" sz="1600" spc="0" b="1">
                <a:latin typeface="Calibri"/>
                <a:cs typeface="Calibri"/>
              </a:rPr>
              <a:t>атарстан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3359" y="295655"/>
            <a:ext cx="1313688" cy="3261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417319" y="85343"/>
            <a:ext cx="1600200" cy="7284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00252" rIns="0" bIns="0" rtlCol="0" vert="horz">
            <a:noAutofit/>
          </a:bodyPr>
          <a:lstStyle/>
          <a:p>
            <a:pPr marL="833119">
              <a:lnSpc>
                <a:spcPct val="100000"/>
              </a:lnSpc>
            </a:pPr>
            <a:r>
              <a:rPr dirty="0" smtClean="0" sz="2100" spc="-125" b="1">
                <a:latin typeface="Calibri"/>
                <a:cs typeface="Calibri"/>
              </a:rPr>
              <a:t>Г</a:t>
            </a:r>
            <a:r>
              <a:rPr dirty="0" smtClean="0" sz="2100" spc="0" b="1">
                <a:latin typeface="Calibri"/>
                <a:cs typeface="Calibri"/>
              </a:rPr>
              <a:t>р</a:t>
            </a:r>
            <a:r>
              <a:rPr dirty="0" smtClean="0" sz="2100" spc="-20" b="1">
                <a:latin typeface="Calibri"/>
                <a:cs typeface="Calibri"/>
              </a:rPr>
              <a:t>а</a:t>
            </a:r>
            <a:r>
              <a:rPr dirty="0" smtClean="0" sz="2100" spc="0" b="1">
                <a:latin typeface="Calibri"/>
                <a:cs typeface="Calibri"/>
              </a:rPr>
              <a:t>нт</a:t>
            </a:r>
            <a:r>
              <a:rPr dirty="0" smtClean="0" sz="2100" spc="9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д</a:t>
            </a:r>
            <a:r>
              <a:rPr dirty="0" smtClean="0" sz="2100" spc="-15" b="1">
                <a:latin typeface="Calibri"/>
                <a:cs typeface="Calibri"/>
              </a:rPr>
              <a:t>л</a:t>
            </a:r>
            <a:r>
              <a:rPr dirty="0" smtClean="0" sz="2100" spc="0" b="1">
                <a:latin typeface="Calibri"/>
                <a:cs typeface="Calibri"/>
              </a:rPr>
              <a:t>я</a:t>
            </a:r>
            <a:r>
              <a:rPr dirty="0" smtClean="0" sz="2100" spc="10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со</a:t>
            </a:r>
            <a:r>
              <a:rPr dirty="0" smtClean="0" sz="2100" spc="-15" b="1">
                <a:latin typeface="Calibri"/>
                <a:cs typeface="Calibri"/>
              </a:rPr>
              <a:t>ц</a:t>
            </a:r>
            <a:r>
              <a:rPr dirty="0" smtClean="0" sz="2100" spc="0" b="1">
                <a:latin typeface="Calibri"/>
                <a:cs typeface="Calibri"/>
              </a:rPr>
              <a:t>и</a:t>
            </a:r>
            <a:r>
              <a:rPr dirty="0" smtClean="0" sz="2100" spc="-15" b="1">
                <a:latin typeface="Calibri"/>
                <a:cs typeface="Calibri"/>
              </a:rPr>
              <a:t>а</a:t>
            </a:r>
            <a:r>
              <a:rPr dirty="0" smtClean="0" sz="2100" spc="-10" b="1">
                <a:latin typeface="Calibri"/>
                <a:cs typeface="Calibri"/>
              </a:rPr>
              <a:t>л</a:t>
            </a:r>
            <a:r>
              <a:rPr dirty="0" smtClean="0" sz="2100" spc="5" b="1">
                <a:latin typeface="Calibri"/>
                <a:cs typeface="Calibri"/>
              </a:rPr>
              <a:t>ь</a:t>
            </a:r>
            <a:r>
              <a:rPr dirty="0" smtClean="0" sz="2100" spc="0" b="1">
                <a:latin typeface="Calibri"/>
                <a:cs typeface="Calibri"/>
              </a:rPr>
              <a:t>н</a:t>
            </a:r>
            <a:r>
              <a:rPr dirty="0" smtClean="0" sz="2100" spc="5" b="1">
                <a:latin typeface="Calibri"/>
                <a:cs typeface="Calibri"/>
              </a:rPr>
              <a:t>ы</a:t>
            </a:r>
            <a:r>
              <a:rPr dirty="0" smtClean="0" sz="2100" spc="0" b="1">
                <a:latin typeface="Calibri"/>
                <a:cs typeface="Calibri"/>
              </a:rPr>
              <a:t>х</a:t>
            </a:r>
            <a:r>
              <a:rPr dirty="0" smtClean="0" sz="2100" spc="5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пр</a:t>
            </a:r>
            <a:r>
              <a:rPr dirty="0" smtClean="0" sz="2100" spc="-4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дп</a:t>
            </a:r>
            <a:r>
              <a:rPr dirty="0" smtClean="0" sz="2100" spc="-15" b="1">
                <a:latin typeface="Calibri"/>
                <a:cs typeface="Calibri"/>
              </a:rPr>
              <a:t>р</a:t>
            </a:r>
            <a:r>
              <a:rPr dirty="0" smtClean="0" sz="2100" spc="0" b="1">
                <a:latin typeface="Calibri"/>
                <a:cs typeface="Calibri"/>
              </a:rPr>
              <a:t>иятий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2544" y="3243072"/>
            <a:ext cx="664463" cy="6918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4639055" y="3340608"/>
            <a:ext cx="646176" cy="6705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484631" y="1932431"/>
            <a:ext cx="780288" cy="7833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481074" y="2020188"/>
            <a:ext cx="2998470" cy="23094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dirty="0" smtClean="0" sz="1800" spc="10" b="1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dirty="0" smtClean="0" sz="1800" spc="10" b="1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dirty="0" smtClean="0" sz="1800" spc="5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г</a:t>
            </a:r>
            <a:r>
              <a:rPr dirty="0" smtClean="0" sz="1800" spc="-10" b="1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ан</a:t>
            </a:r>
            <a:r>
              <a:rPr dirty="0" smtClean="0" sz="1800" spc="-10" b="1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mtClean="0" sz="1800" spc="-10">
                <a:latin typeface="Century Gothic"/>
                <a:cs typeface="Century Gothic"/>
              </a:rPr>
              <a:t>д</a:t>
            </a:r>
            <a:r>
              <a:rPr dirty="0" smtClean="0" sz="1800" spc="0">
                <a:latin typeface="Century Gothic"/>
                <a:cs typeface="Century Gothic"/>
              </a:rPr>
              <a:t>о </a:t>
            </a:r>
            <a:r>
              <a:rPr dirty="0" smtClean="0" sz="1800" spc="10">
                <a:latin typeface="Century Gothic"/>
                <a:cs typeface="Century Gothic"/>
              </a:rPr>
              <a:t>5</a:t>
            </a:r>
            <a:r>
              <a:rPr dirty="0" smtClean="0" sz="1800" spc="5">
                <a:latin typeface="Century Gothic"/>
                <a:cs typeface="Century Gothic"/>
              </a:rPr>
              <a:t>0</a:t>
            </a:r>
            <a:r>
              <a:rPr dirty="0" smtClean="0" sz="1800" spc="0">
                <a:latin typeface="Century Gothic"/>
                <a:cs typeface="Century Gothic"/>
              </a:rPr>
              <a:t>0</a:t>
            </a:r>
            <a:r>
              <a:rPr dirty="0" smtClean="0" sz="1800" spc="-10">
                <a:latin typeface="Century Gothic"/>
                <a:cs typeface="Century Gothic"/>
              </a:rPr>
              <a:t> </a:t>
            </a:r>
            <a:r>
              <a:rPr dirty="0" smtClean="0" sz="1800" spc="5">
                <a:latin typeface="Century Gothic"/>
                <a:cs typeface="Century Gothic"/>
              </a:rPr>
              <a:t>0</a:t>
            </a:r>
            <a:r>
              <a:rPr dirty="0" smtClean="0" sz="1800" spc="5">
                <a:latin typeface="Century Gothic"/>
                <a:cs typeface="Century Gothic"/>
              </a:rPr>
              <a:t>0</a:t>
            </a:r>
            <a:r>
              <a:rPr dirty="0" smtClean="0" sz="1800" spc="0">
                <a:latin typeface="Century Gothic"/>
                <a:cs typeface="Century Gothic"/>
              </a:rPr>
              <a:t>0</a:t>
            </a:r>
            <a:r>
              <a:rPr dirty="0" smtClean="0" sz="1800" spc="-10">
                <a:latin typeface="Century Gothic"/>
                <a:cs typeface="Century Gothic"/>
              </a:rPr>
              <a:t> </a:t>
            </a:r>
            <a:r>
              <a:rPr dirty="0" smtClean="0" sz="1800" spc="0">
                <a:latin typeface="Century Gothic"/>
                <a:cs typeface="Century Gothic"/>
              </a:rPr>
              <a:t>р</a:t>
            </a:r>
            <a:r>
              <a:rPr dirty="0" smtClean="0" sz="1800" spc="-10">
                <a:latin typeface="Century Gothic"/>
                <a:cs typeface="Century Gothic"/>
              </a:rPr>
              <a:t>у</a:t>
            </a:r>
            <a:r>
              <a:rPr dirty="0" smtClean="0" sz="1800" spc="0">
                <a:latin typeface="Century Gothic"/>
                <a:cs typeface="Century Gothic"/>
              </a:rPr>
              <a:t>б</a:t>
            </a:r>
            <a:r>
              <a:rPr dirty="0" smtClean="0" sz="1800" spc="5">
                <a:latin typeface="Century Gothic"/>
                <a:cs typeface="Century Gothic"/>
              </a:rPr>
              <a:t>л</a:t>
            </a:r>
            <a:r>
              <a:rPr dirty="0" smtClean="0" sz="1800" spc="5">
                <a:latin typeface="Century Gothic"/>
                <a:cs typeface="Century Gothic"/>
              </a:rPr>
              <a:t>е</a:t>
            </a:r>
            <a:r>
              <a:rPr dirty="0" smtClean="0" sz="1800" spc="0">
                <a:latin typeface="Century Gothic"/>
                <a:cs typeface="Century Gothic"/>
              </a:rPr>
              <a:t>й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ts val="750"/>
              </a:lnSpc>
              <a:spcBef>
                <a:spcPts val="22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2700">
              <a:lnSpc>
                <a:spcPct val="100200"/>
              </a:lnSpc>
            </a:pPr>
            <a:r>
              <a:rPr dirty="0" smtClean="0" sz="1800" spc="-105" b="1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dirty="0" smtClean="0" sz="1800" spc="-10" b="1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б</a:t>
            </a:r>
            <a:r>
              <a:rPr dirty="0" smtClean="0" sz="1800" spc="-10" b="1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dirty="0" smtClean="0" sz="1800" spc="-10" b="1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ния</a:t>
            </a:r>
            <a:r>
              <a:rPr dirty="0" smtClean="0" sz="1800" spc="9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dirty="0" smtClean="0" sz="1800" spc="9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п</a:t>
            </a:r>
            <a:r>
              <a:rPr dirty="0" smtClean="0" sz="1800" spc="-40" b="1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dirty="0" smtClean="0" sz="1800" spc="-15" b="1">
                <a:solidFill>
                  <a:srgbClr val="001F5F"/>
                </a:solidFill>
                <a:latin typeface="Calibri"/>
                <a:cs typeface="Calibri"/>
              </a:rPr>
              <a:t>л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у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ч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dirty="0" smtClean="0" sz="1800" spc="-10" b="1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dirty="0" smtClean="0" sz="1800" spc="-20" b="1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dirty="0" smtClean="0" sz="1800" spc="-15" b="1">
                <a:solidFill>
                  <a:srgbClr val="001F5F"/>
                </a:solidFill>
                <a:latin typeface="Calibri"/>
                <a:cs typeface="Calibri"/>
              </a:rPr>
              <a:t>л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ю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sz="1600" spc="-1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ос</a:t>
            </a:r>
            <a:r>
              <a:rPr dirty="0" smtClean="0" sz="1600" spc="-3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1600" spc="-10" b="1">
                <a:solidFill>
                  <a:srgbClr val="39B549"/>
                </a:solidFill>
                <a:latin typeface="Calibri"/>
                <a:cs typeface="Calibri"/>
              </a:rPr>
              <a:t>я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ть</a:t>
            </a:r>
            <a:r>
              <a:rPr dirty="0" smtClean="0" sz="1600" spc="9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1600" spc="6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Пер</a:t>
            </a:r>
            <a:r>
              <a:rPr dirty="0" smtClean="0" sz="1600" spc="1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600" spc="5" b="1">
                <a:solidFill>
                  <a:srgbClr val="39B549"/>
                </a:solidFill>
                <a:latin typeface="Calibri"/>
                <a:cs typeface="Calibri"/>
              </a:rPr>
              <a:t>ч</a:t>
            </a:r>
            <a:r>
              <a:rPr dirty="0" smtClean="0" sz="1600" spc="10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600" spc="2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со</a:t>
            </a:r>
            <a:r>
              <a:rPr dirty="0" smtClean="0" sz="1600" spc="10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1600" spc="-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ал</a:t>
            </a:r>
            <a:r>
              <a:rPr dirty="0" smtClean="0" sz="1600" spc="-5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1600" spc="10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1600" spc="5" b="1">
                <a:solidFill>
                  <a:srgbClr val="39B549"/>
                </a:solidFill>
                <a:latin typeface="Calibri"/>
                <a:cs typeface="Calibri"/>
              </a:rPr>
              <a:t>ы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х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 пр</a:t>
            </a:r>
            <a:r>
              <a:rPr dirty="0" smtClean="0" sz="16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дпр</a:t>
            </a:r>
            <a:r>
              <a:rPr dirty="0" smtClean="0" sz="1600" spc="-1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600" spc="-10" b="1">
                <a:solidFill>
                  <a:srgbClr val="39B549"/>
                </a:solidFill>
                <a:latin typeface="Calibri"/>
                <a:cs typeface="Calibri"/>
              </a:rPr>
              <a:t>я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16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й</a:t>
            </a:r>
            <a:r>
              <a:rPr dirty="0" smtClean="0" sz="1600" spc="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1600" spc="0">
                <a:solidFill>
                  <a:srgbClr val="39B549"/>
                </a:solidFill>
                <a:latin typeface="Century Gothic"/>
                <a:cs typeface="Century Gothic"/>
              </a:rPr>
              <a:t>(по</a:t>
            </a:r>
            <a:r>
              <a:rPr dirty="0" smtClean="0" sz="1600" spc="10">
                <a:solidFill>
                  <a:srgbClr val="39B549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5">
                <a:solidFill>
                  <a:srgbClr val="39B549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-10">
                <a:solidFill>
                  <a:srgbClr val="39B549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5">
                <a:solidFill>
                  <a:srgbClr val="39B549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5">
                <a:solidFill>
                  <a:srgbClr val="39B549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-10">
                <a:solidFill>
                  <a:srgbClr val="39B549"/>
                </a:solidFill>
                <a:latin typeface="Century Gothic"/>
                <a:cs typeface="Century Gothic"/>
              </a:rPr>
              <a:t>ж</a:t>
            </a:r>
            <a:r>
              <a:rPr dirty="0" smtClean="0" sz="1600" spc="-15">
                <a:solidFill>
                  <a:srgbClr val="39B549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-15">
                <a:solidFill>
                  <a:srgbClr val="39B549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39B549"/>
                </a:solidFill>
                <a:latin typeface="Century Gothic"/>
                <a:cs typeface="Century Gothic"/>
              </a:rPr>
              <a:t>нный</a:t>
            </a:r>
            <a:r>
              <a:rPr dirty="0" smtClean="0" sz="1600" spc="-70">
                <a:solidFill>
                  <a:srgbClr val="39B549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10">
                <a:solidFill>
                  <a:srgbClr val="39B549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39B549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5">
                <a:solidFill>
                  <a:srgbClr val="39B549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5">
                <a:solidFill>
                  <a:srgbClr val="39B549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0">
                <a:solidFill>
                  <a:srgbClr val="39B549"/>
                </a:solidFill>
                <a:latin typeface="Century Gothic"/>
                <a:cs typeface="Century Gothic"/>
              </a:rPr>
              <a:t>ус</a:t>
            </a:r>
            <a:r>
              <a:rPr dirty="0" smtClean="0" sz="1600" spc="-70">
                <a:solidFill>
                  <a:srgbClr val="39B549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39B549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39B549"/>
                </a:solidFill>
                <a:latin typeface="Century Gothic"/>
                <a:cs typeface="Century Gothic"/>
              </a:rPr>
              <a:t> ЕГ</a:t>
            </a:r>
            <a:r>
              <a:rPr dirty="0" smtClean="0" sz="1600" spc="5">
                <a:solidFill>
                  <a:srgbClr val="39B549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-10">
                <a:solidFill>
                  <a:srgbClr val="39B549"/>
                </a:solidFill>
                <a:latin typeface="Century Gothic"/>
                <a:cs typeface="Century Gothic"/>
              </a:rPr>
              <a:t>Ю</a:t>
            </a:r>
            <a:r>
              <a:rPr dirty="0" smtClean="0" sz="1600" spc="0">
                <a:solidFill>
                  <a:srgbClr val="39B549"/>
                </a:solidFill>
                <a:latin typeface="Century Gothic"/>
                <a:cs typeface="Century Gothic"/>
              </a:rPr>
              <a:t>Л</a:t>
            </a:r>
            <a:r>
              <a:rPr dirty="0" smtClean="0" sz="1600" spc="-40">
                <a:solidFill>
                  <a:srgbClr val="39B549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39B549"/>
                </a:solidFill>
                <a:latin typeface="Century Gothic"/>
                <a:cs typeface="Century Gothic"/>
              </a:rPr>
              <a:t>/ ЕГ</a:t>
            </a:r>
            <a:r>
              <a:rPr dirty="0" smtClean="0" sz="1600" spc="5">
                <a:solidFill>
                  <a:srgbClr val="39B549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5">
                <a:solidFill>
                  <a:srgbClr val="39B549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39B549"/>
                </a:solidFill>
                <a:latin typeface="Century Gothic"/>
                <a:cs typeface="Century Gothic"/>
              </a:rPr>
              <a:t>П)</a:t>
            </a:r>
            <a:r>
              <a:rPr dirty="0" smtClean="0" sz="1600" spc="-75">
                <a:solidFill>
                  <a:srgbClr val="39B549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latin typeface="Century Gothic"/>
                <a:cs typeface="Century Gothic"/>
              </a:rPr>
              <a:t>+</a:t>
            </a:r>
            <a:r>
              <a:rPr dirty="0" smtClean="0" sz="1600" spc="-5">
                <a:latin typeface="Century Gothic"/>
                <a:cs typeface="Century Gothic"/>
              </a:rPr>
              <a:t> </a:t>
            </a:r>
            <a:r>
              <a:rPr dirty="0" smtClean="0" sz="1600" spc="5" b="1">
                <a:latin typeface="Calibri"/>
                <a:cs typeface="Calibri"/>
              </a:rPr>
              <a:t>А</a:t>
            </a:r>
            <a:r>
              <a:rPr dirty="0" smtClean="0" sz="1600" spc="-30" b="1">
                <a:latin typeface="Calibri"/>
                <a:cs typeface="Calibri"/>
              </a:rPr>
              <a:t>к</a:t>
            </a:r>
            <a:r>
              <a:rPr dirty="0" smtClean="0" sz="1600" spc="0" b="1">
                <a:latin typeface="Calibri"/>
                <a:cs typeface="Calibri"/>
              </a:rPr>
              <a:t>с</a:t>
            </a:r>
            <a:r>
              <a:rPr dirty="0" smtClean="0" sz="1600" spc="-15" b="1">
                <a:latin typeface="Calibri"/>
                <a:cs typeface="Calibri"/>
              </a:rPr>
              <a:t>е</a:t>
            </a:r>
            <a:r>
              <a:rPr dirty="0" smtClean="0" sz="1600" spc="0" b="1">
                <a:latin typeface="Calibri"/>
                <a:cs typeface="Calibri"/>
              </a:rPr>
              <a:t>лера</a:t>
            </a:r>
            <a:r>
              <a:rPr dirty="0" smtClean="0" sz="1600" spc="5" b="1">
                <a:latin typeface="Calibri"/>
                <a:cs typeface="Calibri"/>
              </a:rPr>
              <a:t>ц</a:t>
            </a:r>
            <a:r>
              <a:rPr dirty="0" smtClean="0" sz="1600" spc="-10" b="1">
                <a:latin typeface="Calibri"/>
                <a:cs typeface="Calibri"/>
              </a:rPr>
              <a:t>и</a:t>
            </a:r>
            <a:r>
              <a:rPr dirty="0" smtClean="0" sz="1600" spc="0" b="1">
                <a:latin typeface="Calibri"/>
                <a:cs typeface="Calibri"/>
              </a:rPr>
              <a:t>я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82792" y="3527805"/>
            <a:ext cx="1693545" cy="2984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dirty="0" smtClean="0" sz="1800" spc="-10" b="1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нь</a:t>
            </a:r>
            <a:r>
              <a:rPr dirty="0" smtClean="0" sz="1800" spc="7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mtClean="0" sz="1800" spc="10">
                <a:solidFill>
                  <a:srgbClr val="001F5F"/>
                </a:solidFill>
                <a:latin typeface="Segoe UI Symbol"/>
                <a:cs typeface="Segoe UI Symbol"/>
              </a:rPr>
              <a:t>202</a:t>
            </a:r>
            <a:r>
              <a:rPr dirty="0" smtClean="0" sz="1800" spc="0">
                <a:solidFill>
                  <a:srgbClr val="001F5F"/>
                </a:solidFill>
                <a:latin typeface="Segoe UI Symbol"/>
                <a:cs typeface="Segoe UI Symbol"/>
              </a:rPr>
              <a:t>2 </a:t>
            </a:r>
            <a:r>
              <a:rPr dirty="0" smtClean="0" sz="1800" spc="-15" b="1">
                <a:solidFill>
                  <a:srgbClr val="001F5F"/>
                </a:solidFill>
                <a:latin typeface="Calibri"/>
                <a:cs typeface="Calibri"/>
              </a:rPr>
              <a:t>г</a:t>
            </a:r>
            <a:r>
              <a:rPr dirty="0" smtClean="0" sz="1800" spc="-60" b="1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82792" y="2062606"/>
            <a:ext cx="3025775" cy="5632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800" spc="10">
                <a:solidFill>
                  <a:srgbClr val="001F5F"/>
                </a:solidFill>
                <a:latin typeface="Segoe UI Symbol"/>
                <a:cs typeface="Segoe UI Symbol"/>
              </a:rPr>
              <a:t>25</a:t>
            </a:r>
            <a:r>
              <a:rPr dirty="0" smtClean="0" sz="1800" spc="0">
                <a:solidFill>
                  <a:srgbClr val="001F5F"/>
                </a:solidFill>
                <a:latin typeface="Segoe UI Symbol"/>
                <a:cs typeface="Segoe UI Symbol"/>
              </a:rPr>
              <a:t>% </a:t>
            </a:r>
            <a:r>
              <a:rPr dirty="0" smtClean="0" sz="1800" spc="-10" b="1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dirty="0" smtClean="0" sz="1800" spc="-10" b="1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ф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н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нс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dirty="0" smtClean="0" sz="1800" spc="-15" b="1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ван</a:t>
            </a:r>
            <a:r>
              <a:rPr dirty="0" smtClean="0" sz="1800" spc="5" b="1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dirty="0" smtClean="0" sz="1800" spc="0" b="1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mtClean="0" sz="1800" spc="5">
                <a:latin typeface="Century Gothic"/>
                <a:cs typeface="Century Gothic"/>
              </a:rPr>
              <a:t>с</a:t>
            </a:r>
            <a:r>
              <a:rPr dirty="0" smtClean="0" sz="1800" spc="0">
                <a:latin typeface="Century Gothic"/>
                <a:cs typeface="Century Gothic"/>
              </a:rPr>
              <a:t>о</a:t>
            </a:r>
            <a:r>
              <a:rPr dirty="0" smtClean="0" sz="1800" spc="-10">
                <a:latin typeface="Century Gothic"/>
                <a:cs typeface="Century Gothic"/>
              </a:rPr>
              <a:t>ц</a:t>
            </a:r>
            <a:r>
              <a:rPr dirty="0" smtClean="0" sz="1800" spc="-10">
                <a:latin typeface="Century Gothic"/>
                <a:cs typeface="Century Gothic"/>
              </a:rPr>
              <a:t>и</a:t>
            </a:r>
            <a:r>
              <a:rPr dirty="0" smtClean="0" sz="1800" spc="-10">
                <a:latin typeface="Century Gothic"/>
                <a:cs typeface="Century Gothic"/>
              </a:rPr>
              <a:t>а</a:t>
            </a:r>
            <a:r>
              <a:rPr dirty="0" smtClean="0" sz="1800" spc="5">
                <a:latin typeface="Century Gothic"/>
                <a:cs typeface="Century Gothic"/>
              </a:rPr>
              <a:t>л</a:t>
            </a:r>
            <a:r>
              <a:rPr dirty="0" smtClean="0" sz="1800" spc="-10">
                <a:latin typeface="Century Gothic"/>
                <a:cs typeface="Century Gothic"/>
              </a:rPr>
              <a:t>ь</a:t>
            </a:r>
            <a:r>
              <a:rPr dirty="0" smtClean="0" sz="1800" spc="0">
                <a:latin typeface="Century Gothic"/>
                <a:cs typeface="Century Gothic"/>
              </a:rPr>
              <a:t>ного</a:t>
            </a:r>
            <a:r>
              <a:rPr dirty="0" smtClean="0" sz="1800" spc="-30">
                <a:latin typeface="Century Gothic"/>
                <a:cs typeface="Century Gothic"/>
              </a:rPr>
              <a:t> </a:t>
            </a:r>
            <a:r>
              <a:rPr dirty="0" smtClean="0" sz="1800" spc="0">
                <a:latin typeface="Century Gothic"/>
                <a:cs typeface="Century Gothic"/>
              </a:rPr>
              <a:t>пре</a:t>
            </a:r>
            <a:r>
              <a:rPr dirty="0" smtClean="0" sz="1800" spc="-10">
                <a:latin typeface="Century Gothic"/>
                <a:cs typeface="Century Gothic"/>
              </a:rPr>
              <a:t>д</a:t>
            </a:r>
            <a:r>
              <a:rPr dirty="0" smtClean="0" sz="1800" spc="0">
                <a:latin typeface="Century Gothic"/>
                <a:cs typeface="Century Gothic"/>
              </a:rPr>
              <a:t>пр</a:t>
            </a:r>
            <a:r>
              <a:rPr dirty="0" smtClean="0" sz="1800" spc="-10">
                <a:latin typeface="Century Gothic"/>
                <a:cs typeface="Century Gothic"/>
              </a:rPr>
              <a:t>и</a:t>
            </a:r>
            <a:r>
              <a:rPr dirty="0" smtClean="0" sz="1800" spc="-15">
                <a:latin typeface="Century Gothic"/>
                <a:cs typeface="Century Gothic"/>
              </a:rPr>
              <a:t>я</a:t>
            </a:r>
            <a:r>
              <a:rPr dirty="0" smtClean="0" sz="1800" spc="0">
                <a:latin typeface="Century Gothic"/>
                <a:cs typeface="Century Gothic"/>
              </a:rPr>
              <a:t>т</a:t>
            </a:r>
            <a:r>
              <a:rPr dirty="0" smtClean="0" sz="1800" spc="-10">
                <a:latin typeface="Century Gothic"/>
                <a:cs typeface="Century Gothic"/>
              </a:rPr>
              <a:t>и</a:t>
            </a:r>
            <a:r>
              <a:rPr dirty="0" smtClean="0" sz="1800" spc="0">
                <a:latin typeface="Century Gothic"/>
                <a:cs typeface="Century Gothic"/>
              </a:rPr>
              <a:t>я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90288" y="1999488"/>
            <a:ext cx="768096" cy="765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6922007" y="545591"/>
            <a:ext cx="1950720" cy="975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9032" y="950975"/>
            <a:ext cx="2505456" cy="2962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599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2004">
            <a:solidFill>
              <a:srgbClr val="38B34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8195" y="25970"/>
            <a:ext cx="1778000" cy="3556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2795"/>
              </a:lnSpc>
              <a:tabLst>
                <a:tab pos="341630" algn="l"/>
                <a:tab pos="1617345" algn="l"/>
              </a:tabLst>
            </a:pPr>
            <a:r>
              <a:rPr dirty="0" smtClean="0" sz="2350" spc="735">
                <a:solidFill>
                  <a:srgbClr val="DF603F"/>
                </a:solidFill>
                <a:latin typeface="Arial"/>
                <a:cs typeface="Arial"/>
              </a:rPr>
              <a:t>r</a:t>
            </a:r>
            <a:r>
              <a:rPr dirty="0" smtClean="0" sz="2350" spc="735">
                <a:solidFill>
                  <a:srgbClr val="DF603F"/>
                </a:solidFill>
                <a:latin typeface="Arial"/>
                <a:cs typeface="Arial"/>
              </a:rPr>
              <a:t>	</a:t>
            </a:r>
            <a:r>
              <a:rPr dirty="0" smtClean="0" sz="800" spc="-25">
                <a:solidFill>
                  <a:srgbClr val="6B6B6B"/>
                </a:solidFill>
                <a:latin typeface="Arial"/>
                <a:cs typeface="Arial"/>
              </a:rPr>
              <a:t>$0H,ll</a:t>
            </a:r>
            <a:r>
              <a:rPr dirty="0" smtClean="0" sz="800" spc="-80">
                <a:solidFill>
                  <a:srgbClr val="6B6B6B"/>
                </a:solidFill>
                <a:latin typeface="Arial"/>
                <a:cs typeface="Arial"/>
              </a:rPr>
              <a:t> </a:t>
            </a:r>
            <a:r>
              <a:rPr dirty="0" smtClean="0" sz="800" spc="-135">
                <a:solidFill>
                  <a:srgbClr val="6B6B6B"/>
                </a:solidFill>
                <a:latin typeface="Arial"/>
                <a:cs typeface="Arial"/>
              </a:rPr>
              <a:t>n0,11,llEPJKKH</a:t>
            </a:r>
            <a:r>
              <a:rPr dirty="0" smtClean="0" sz="800" spc="-135">
                <a:solidFill>
                  <a:srgbClr val="6B6B6B"/>
                </a:solidFill>
                <a:latin typeface="Arial"/>
                <a:cs typeface="Arial"/>
              </a:rPr>
              <a:t>	</a:t>
            </a:r>
            <a:r>
              <a:rPr dirty="0" smtClean="0" sz="800" spc="880">
                <a:solidFill>
                  <a:srgbClr val="93605D"/>
                </a:solidFill>
                <a:latin typeface="Arial"/>
                <a:cs typeface="Arial"/>
              </a:rPr>
              <a:t>•</a:t>
            </a:r>
            <a:endParaRPr sz="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9636" y="292602"/>
            <a:ext cx="1706880" cy="2844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54635" indent="-160020">
              <a:lnSpc>
                <a:spcPct val="100000"/>
              </a:lnSpc>
              <a:buClr>
                <a:srgbClr val="DF603F"/>
              </a:buClr>
              <a:buFont typeface="Arial"/>
              <a:buChar char="•"/>
              <a:tabLst>
                <a:tab pos="254635" algn="l"/>
                <a:tab pos="1429385" algn="l"/>
              </a:tabLst>
            </a:pPr>
            <a:r>
              <a:rPr dirty="0" smtClean="0" sz="800" spc="-125">
                <a:solidFill>
                  <a:srgbClr val="6B6B6B"/>
                </a:solidFill>
                <a:latin typeface="Arial"/>
                <a:cs typeface="Arial"/>
              </a:rPr>
              <a:t>nPE,llnPHHHMATEJlbCTBA</a:t>
            </a:r>
            <a:r>
              <a:rPr dirty="0" smtClean="0" sz="800" spc="-125">
                <a:solidFill>
                  <a:srgbClr val="6B6B6B"/>
                </a:solidFill>
                <a:latin typeface="Arial"/>
                <a:cs typeface="Arial"/>
              </a:rPr>
              <a:t>	</a:t>
            </a:r>
            <a:r>
              <a:rPr dirty="0" smtClean="0" sz="800" spc="880">
                <a:solidFill>
                  <a:srgbClr val="C14B44"/>
                </a:solidFill>
                <a:latin typeface="Arial"/>
                <a:cs typeface="Arial"/>
              </a:rPr>
              <a:t>.</a:t>
            </a:r>
            <a:r>
              <a:rPr dirty="0" smtClean="0" sz="800" spc="880">
                <a:solidFill>
                  <a:srgbClr val="C14B44"/>
                </a:solidFill>
                <a:latin typeface="Arial"/>
                <a:cs typeface="Arial"/>
              </a:rPr>
              <a:t> </a:t>
            </a:r>
            <a:r>
              <a:rPr dirty="0" smtClean="0" sz="1150" spc="170">
                <a:solidFill>
                  <a:srgbClr val="C4AA9A"/>
                </a:solidFill>
                <a:latin typeface="Times New Roman"/>
                <a:cs typeface="Times New Roman"/>
              </a:rPr>
              <a:t>4</a:t>
            </a:r>
            <a:endParaRPr sz="1150">
              <a:latin typeface="Times New Roman"/>
              <a:cs typeface="Times New Roman"/>
            </a:endParaRPr>
          </a:p>
          <a:p>
            <a:pPr marL="254635" indent="-242570">
              <a:lnSpc>
                <a:spcPts val="855"/>
              </a:lnSpc>
              <a:buClr>
                <a:srgbClr val="DF603F"/>
              </a:buClr>
              <a:buFont typeface="Arial"/>
              <a:buChar char="•"/>
              <a:tabLst>
                <a:tab pos="254635" algn="l"/>
              </a:tabLst>
            </a:pPr>
            <a:r>
              <a:rPr dirty="0" smtClean="0" sz="800" spc="-110">
                <a:solidFill>
                  <a:srgbClr val="6B6B6B"/>
                </a:solidFill>
                <a:latin typeface="Arial"/>
                <a:cs typeface="Arial"/>
              </a:rPr>
              <a:t>PEcnY6JlHKH</a:t>
            </a:r>
            <a:r>
              <a:rPr dirty="0" smtClean="0" sz="800" spc="-35">
                <a:solidFill>
                  <a:srgbClr val="6B6B6B"/>
                </a:solidFill>
                <a:latin typeface="Arial"/>
                <a:cs typeface="Arial"/>
              </a:rPr>
              <a:t> </a:t>
            </a:r>
            <a:r>
              <a:rPr dirty="0" smtClean="0" sz="800" spc="-170">
                <a:solidFill>
                  <a:srgbClr val="6B6B6B"/>
                </a:solidFill>
                <a:latin typeface="Arial"/>
                <a:cs typeface="Arial"/>
              </a:rPr>
              <a:t>TATAPCTAH</a:t>
            </a:r>
            <a:endParaRPr sz="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04720" y="250000"/>
            <a:ext cx="488315" cy="30416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7145">
              <a:lnSpc>
                <a:spcPct val="100000"/>
              </a:lnSpc>
            </a:pPr>
            <a:r>
              <a:rPr dirty="0" smtClean="0" sz="550" spc="5">
                <a:solidFill>
                  <a:srgbClr val="B88785"/>
                </a:solidFill>
                <a:latin typeface="Times New Roman"/>
                <a:cs typeface="Times New Roman"/>
              </a:rPr>
              <a:t>COUHAJl•I'•</a:t>
            </a:r>
            <a:r>
              <a:rPr dirty="0" smtClean="0" sz="550" spc="20">
                <a:solidFill>
                  <a:srgbClr val="B88785"/>
                </a:solidFill>
                <a:latin typeface="Times New Roman"/>
                <a:cs typeface="Times New Roman"/>
              </a:rPr>
              <a:t> </a:t>
            </a:r>
            <a:r>
              <a:rPr dirty="0" smtClean="0" sz="550" spc="20">
                <a:solidFill>
                  <a:srgbClr val="B88785"/>
                </a:solidFill>
                <a:latin typeface="Times New Roman"/>
                <a:cs typeface="Times New Roman"/>
              </a:rPr>
              <a:t>I</a:t>
            </a:r>
            <a:endParaRPr sz="550">
              <a:latin typeface="Times New Roman"/>
              <a:cs typeface="Times New Roman"/>
            </a:endParaRPr>
          </a:p>
          <a:p>
            <a:pPr marL="17145">
              <a:lnSpc>
                <a:spcPts val="530"/>
              </a:lnSpc>
            </a:pPr>
            <a:r>
              <a:rPr dirty="0" smtClean="0" sz="500" spc="100">
                <a:solidFill>
                  <a:srgbClr val="AC7270"/>
                </a:solidFill>
                <a:latin typeface="Arial"/>
                <a:cs typeface="Arial"/>
              </a:rPr>
              <a:t>n'tAMHttKll</a:t>
            </a:r>
            <a:endParaRPr sz="500">
              <a:latin typeface="Arial"/>
              <a:cs typeface="Arial"/>
            </a:endParaRPr>
          </a:p>
          <a:p>
            <a:pPr marL="17145">
              <a:lnSpc>
                <a:spcPts val="575"/>
              </a:lnSpc>
            </a:pPr>
            <a:r>
              <a:rPr dirty="0" smtClean="0" sz="500" spc="5">
                <a:solidFill>
                  <a:srgbClr val="AC7270"/>
                </a:solidFill>
                <a:latin typeface="Arial"/>
                <a:cs typeface="Arial"/>
              </a:rPr>
              <a:t>PECOYli/"otM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ts val="530"/>
              </a:lnSpc>
            </a:pPr>
            <a:r>
              <a:rPr dirty="0" smtClean="0" sz="450">
                <a:solidFill>
                  <a:srgbClr val="B88785"/>
                </a:solidFill>
                <a:latin typeface="Times New Roman"/>
                <a:cs typeface="Times New Roman"/>
              </a:rPr>
              <a:t>TA1'APCTAH</a:t>
            </a:r>
            <a:endParaRPr sz="4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2244" y="4354166"/>
            <a:ext cx="3208655" cy="2470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550" spc="-90">
                <a:solidFill>
                  <a:srgbClr val="38B549"/>
                </a:solidFill>
                <a:latin typeface="Arial"/>
                <a:cs typeface="Arial"/>
              </a:rPr>
              <a:t>KOMMEP'-IECKl-1E</a:t>
            </a:r>
            <a:r>
              <a:rPr dirty="0" smtClean="0" sz="1550" spc="-90">
                <a:solidFill>
                  <a:srgbClr val="38B549"/>
                </a:solidFill>
                <a:latin typeface="Arial"/>
                <a:cs typeface="Arial"/>
              </a:rPr>
              <a:t> </a:t>
            </a:r>
            <a:r>
              <a:rPr dirty="0" smtClean="0" sz="1550" spc="-125">
                <a:solidFill>
                  <a:srgbClr val="38B549"/>
                </a:solidFill>
                <a:latin typeface="Arial"/>
                <a:cs typeface="Arial"/>
              </a:rPr>
              <a:t> </a:t>
            </a:r>
            <a:r>
              <a:rPr dirty="0" smtClean="0" sz="1550" spc="-70">
                <a:solidFill>
                  <a:srgbClr val="38B549"/>
                </a:solidFill>
                <a:latin typeface="Arial"/>
                <a:cs typeface="Arial"/>
              </a:rPr>
              <a:t>OPrAHl-13A</a:t>
            </a:r>
            <a:r>
              <a:rPr dirty="0" smtClean="0" sz="1550" spc="-35">
                <a:solidFill>
                  <a:srgbClr val="38B549"/>
                </a:solidFill>
                <a:latin typeface="Arial"/>
                <a:cs typeface="Arial"/>
              </a:rPr>
              <a:t> </a:t>
            </a:r>
            <a:r>
              <a:rPr dirty="0" smtClean="0" sz="1550" spc="-45">
                <a:solidFill>
                  <a:srgbClr val="38B549"/>
                </a:solidFill>
                <a:latin typeface="Arial"/>
                <a:cs typeface="Arial"/>
              </a:rPr>
              <a:t>l-1l-1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27979" y="911654"/>
            <a:ext cx="2079625" cy="7524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 indent="8890">
              <a:lnSpc>
                <a:spcPct val="119900"/>
              </a:lnSpc>
            </a:pPr>
            <a:r>
              <a:rPr dirty="0" smtClean="0" sz="1350" spc="120">
                <a:solidFill>
                  <a:srgbClr val="2D2D2D"/>
                </a:solidFill>
                <a:latin typeface="Arial"/>
                <a:cs typeface="Arial"/>
              </a:rPr>
              <a:t>nPE3MAEHTCKMM</a:t>
            </a:r>
            <a:r>
              <a:rPr dirty="0" smtClean="0" sz="1350" spc="45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350" spc="-135">
                <a:solidFill>
                  <a:srgbClr val="2D2D2D"/>
                </a:solidFill>
                <a:latin typeface="Arial"/>
                <a:cs typeface="Arial"/>
              </a:rPr>
              <a:t>CS&gt;OHA</a:t>
            </a:r>
            <a:r>
              <a:rPr dirty="0" smtClean="0" sz="1350" spc="-135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350" spc="-140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350" spc="160">
                <a:solidFill>
                  <a:srgbClr val="2D2D2D"/>
                </a:solidFill>
                <a:latin typeface="Arial"/>
                <a:cs typeface="Arial"/>
              </a:rPr>
              <a:t>KYnbTYPHblX</a:t>
            </a:r>
            <a:endParaRPr sz="1350">
              <a:latin typeface="Arial"/>
              <a:cs typeface="Arial"/>
            </a:endParaRPr>
          </a:p>
          <a:p>
            <a:pPr marL="21590">
              <a:lnSpc>
                <a:spcPct val="100000"/>
              </a:lnSpc>
              <a:spcBef>
                <a:spcPts val="270"/>
              </a:spcBef>
            </a:pPr>
            <a:r>
              <a:rPr dirty="0" smtClean="0" sz="1250" spc="-325">
                <a:solidFill>
                  <a:srgbClr val="2D2D2D"/>
                </a:solidFill>
                <a:latin typeface="Times New Roman"/>
                <a:cs typeface="Times New Roman"/>
              </a:rPr>
              <a:t>&amp;.</a:t>
            </a:r>
            <a:r>
              <a:rPr dirty="0" smtClean="0" sz="1250" spc="-210">
                <a:solidFill>
                  <a:srgbClr val="2D2D2D"/>
                </a:solidFill>
                <a:latin typeface="Times New Roman"/>
                <a:cs typeface="Times New Roman"/>
              </a:rPr>
              <a:t>1</a:t>
            </a:r>
            <a:r>
              <a:rPr dirty="0" smtClean="0" sz="1350" spc="170">
                <a:solidFill>
                  <a:srgbClr val="2D2D2D"/>
                </a:solidFill>
                <a:latin typeface="Arial"/>
                <a:cs typeface="Arial"/>
              </a:rPr>
              <a:t>H</a:t>
            </a:r>
            <a:r>
              <a:rPr dirty="0" smtClean="0" sz="1300" spc="-285">
                <a:solidFill>
                  <a:srgbClr val="2D2D2D"/>
                </a:solidFill>
                <a:latin typeface="Arial"/>
                <a:cs typeface="Arial"/>
              </a:rPr>
              <a:t>&amp;.</a:t>
            </a:r>
            <a:r>
              <a:rPr dirty="0" smtClean="0" sz="1300" spc="-254">
                <a:solidFill>
                  <a:srgbClr val="2D2D2D"/>
                </a:solidFill>
                <a:latin typeface="Arial"/>
                <a:cs typeface="Arial"/>
              </a:rPr>
              <a:t>1</a:t>
            </a:r>
            <a:r>
              <a:rPr dirty="0" smtClean="0" sz="1400" spc="-140">
                <a:solidFill>
                  <a:srgbClr val="2D2D2D"/>
                </a:solidFill>
                <a:latin typeface="Arial"/>
                <a:cs typeface="Arial"/>
              </a:rPr>
              <a:t>LI</a:t>
            </a:r>
            <a:r>
              <a:rPr dirty="0" smtClean="0" sz="1400" spc="-140">
                <a:solidFill>
                  <a:srgbClr val="2D2D2D"/>
                </a:solidFill>
                <a:latin typeface="Arial"/>
                <a:cs typeface="Arial"/>
              </a:rPr>
              <a:t>,</a:t>
            </a:r>
            <a:r>
              <a:rPr dirty="0" smtClean="0" sz="1300" spc="-285">
                <a:solidFill>
                  <a:srgbClr val="2D2D2D"/>
                </a:solidFill>
                <a:latin typeface="Arial"/>
                <a:cs typeface="Arial"/>
              </a:rPr>
              <a:t>&amp;.</a:t>
            </a:r>
            <a:r>
              <a:rPr dirty="0" smtClean="0" sz="1300" spc="-254">
                <a:solidFill>
                  <a:srgbClr val="2D2D2D"/>
                </a:solidFill>
                <a:latin typeface="Arial"/>
                <a:cs typeface="Arial"/>
              </a:rPr>
              <a:t>1</a:t>
            </a:r>
            <a:r>
              <a:rPr dirty="0" smtClean="0" sz="1350" spc="100">
                <a:solidFill>
                  <a:srgbClr val="2D2D2D"/>
                </a:solidFill>
                <a:latin typeface="Arial"/>
                <a:cs typeface="Arial"/>
              </a:rPr>
              <a:t>AT</a:t>
            </a:r>
            <a:r>
              <a:rPr dirty="0" smtClean="0" sz="1350" spc="-235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300" spc="-285">
                <a:solidFill>
                  <a:srgbClr val="2D2D2D"/>
                </a:solidFill>
                <a:latin typeface="Arial"/>
                <a:cs typeface="Arial"/>
              </a:rPr>
              <a:t>&amp;.</a:t>
            </a:r>
            <a:r>
              <a:rPr dirty="0" smtClean="0" sz="1300" spc="-254">
                <a:solidFill>
                  <a:srgbClr val="2D2D2D"/>
                </a:solidFill>
                <a:latin typeface="Arial"/>
                <a:cs typeface="Arial"/>
              </a:rPr>
              <a:t>1</a:t>
            </a:r>
            <a:r>
              <a:rPr dirty="0" smtClean="0" sz="1350" spc="180">
                <a:solidFill>
                  <a:srgbClr val="2D2D2D"/>
                </a:solidFill>
                <a:latin typeface="Arial"/>
                <a:cs typeface="Arial"/>
              </a:rPr>
              <a:t>B</a:t>
            </a:r>
            <a:endParaRPr sz="13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48988" y="2169370"/>
            <a:ext cx="4561840" cy="24320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1590">
              <a:lnSpc>
                <a:spcPct val="100000"/>
              </a:lnSpc>
            </a:pPr>
            <a:r>
              <a:rPr dirty="0" smtClean="0" sz="3750">
                <a:solidFill>
                  <a:srgbClr val="2D2D2D"/>
                </a:solidFill>
                <a:latin typeface="Arial"/>
                <a:cs typeface="Arial"/>
              </a:rPr>
              <a:t>rPAHTbl</a:t>
            </a:r>
            <a:endParaRPr sz="3750">
              <a:latin typeface="Arial"/>
              <a:cs typeface="Arial"/>
            </a:endParaRPr>
          </a:p>
          <a:p>
            <a:pPr marL="12700" marR="1907539">
              <a:lnSpc>
                <a:spcPts val="2090"/>
              </a:lnSpc>
              <a:spcBef>
                <a:spcPts val="204"/>
              </a:spcBef>
            </a:pPr>
            <a:r>
              <a:rPr dirty="0" smtClean="0" sz="1800" spc="-90">
                <a:solidFill>
                  <a:srgbClr val="2D2D2D"/>
                </a:solidFill>
                <a:latin typeface="Arial"/>
                <a:cs typeface="Arial"/>
              </a:rPr>
              <a:t>HA</a:t>
            </a:r>
            <a:r>
              <a:rPr dirty="0" smtClean="0" sz="1800" spc="-114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800" spc="-75">
                <a:solidFill>
                  <a:srgbClr val="2D2D2D"/>
                </a:solidFill>
                <a:latin typeface="Arial"/>
                <a:cs typeface="Arial"/>
              </a:rPr>
              <a:t>nPOEKTbl</a:t>
            </a:r>
            <a:r>
              <a:rPr dirty="0" smtClean="0" sz="1800" spc="155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800" spc="-85">
                <a:solidFill>
                  <a:srgbClr val="2D2D2D"/>
                </a:solidFill>
                <a:latin typeface="Arial"/>
                <a:cs typeface="Arial"/>
              </a:rPr>
              <a:t>B</a:t>
            </a:r>
            <a:r>
              <a:rPr dirty="0" smtClean="0" sz="1800" spc="-120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800" spc="-55">
                <a:solidFill>
                  <a:srgbClr val="2D2D2D"/>
                </a:solidFill>
                <a:latin typeface="Arial"/>
                <a:cs typeface="Arial"/>
              </a:rPr>
              <a:t>06nACT"1</a:t>
            </a:r>
            <a:r>
              <a:rPr dirty="0" smtClean="0" sz="1800" spc="-25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800" spc="-25">
                <a:solidFill>
                  <a:srgbClr val="2D2D2D"/>
                </a:solidFill>
                <a:latin typeface="Arial"/>
                <a:cs typeface="Arial"/>
              </a:rPr>
              <a:t>KYnblYPbl,</a:t>
            </a:r>
            <a:r>
              <a:rPr dirty="0" smtClean="0" sz="1800" spc="-114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800" spc="-220">
                <a:solidFill>
                  <a:srgbClr val="2D2D2D"/>
                </a:solidFill>
                <a:latin typeface="Arial"/>
                <a:cs typeface="Arial"/>
              </a:rPr>
              <a:t>"1CKYCCTBA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00"/>
              </a:lnSpc>
            </a:pPr>
            <a:r>
              <a:rPr dirty="0" smtClean="0" sz="1800" spc="-125">
                <a:solidFill>
                  <a:srgbClr val="2D2D2D"/>
                </a:solidFill>
                <a:latin typeface="Arial"/>
                <a:cs typeface="Arial"/>
              </a:rPr>
              <a:t>"1</a:t>
            </a:r>
            <a:r>
              <a:rPr dirty="0" smtClean="0" sz="1800" spc="-185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800" spc="-120">
                <a:solidFill>
                  <a:srgbClr val="2D2D2D"/>
                </a:solidFill>
                <a:latin typeface="Arial"/>
                <a:cs typeface="Arial"/>
              </a:rPr>
              <a:t>KPEAT"1BHblX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85"/>
              </a:lnSpc>
            </a:pPr>
            <a:r>
              <a:rPr dirty="0" smtClean="0" sz="1800" spc="-40">
                <a:solidFill>
                  <a:srgbClr val="2D2D2D"/>
                </a:solidFill>
                <a:latin typeface="Arial"/>
                <a:cs typeface="Arial"/>
              </a:rPr>
              <a:t>(</a:t>
            </a:r>
            <a:r>
              <a:rPr dirty="0" smtClean="0" sz="1800" spc="-70">
                <a:solidFill>
                  <a:srgbClr val="2D2D2D"/>
                </a:solidFill>
                <a:latin typeface="Arial"/>
                <a:cs typeface="Arial"/>
              </a:rPr>
              <a:t>TBOPlf</a:t>
            </a:r>
            <a:r>
              <a:rPr dirty="0" smtClean="0" sz="1800" spc="-245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800" spc="-175">
                <a:solidFill>
                  <a:srgbClr val="2D2D2D"/>
                </a:solidFill>
                <a:latin typeface="Arial"/>
                <a:cs typeface="Arial"/>
              </a:rPr>
              <a:t>ECK"1X</a:t>
            </a:r>
            <a:r>
              <a:rPr dirty="0" smtClean="0" sz="1800" spc="-90">
                <a:solidFill>
                  <a:srgbClr val="2D2D2D"/>
                </a:solidFill>
                <a:latin typeface="Arial"/>
                <a:cs typeface="Arial"/>
              </a:rPr>
              <a:t>)</a:t>
            </a:r>
            <a:r>
              <a:rPr dirty="0" smtClean="0" sz="1800" spc="200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dirty="0" smtClean="0" sz="1800" spc="-140">
                <a:solidFill>
                  <a:srgbClr val="2D2D2D"/>
                </a:solidFill>
                <a:latin typeface="Arial"/>
                <a:cs typeface="Arial"/>
              </a:rPr>
              <a:t>"1H.llYCTP"1'1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34"/>
              </a:spcBef>
            </a:pPr>
            <a:endParaRPr sz="1100"/>
          </a:p>
          <a:p>
            <a:pPr marL="460375">
              <a:lnSpc>
                <a:spcPct val="100000"/>
              </a:lnSpc>
            </a:pPr>
            <a:r>
              <a:rPr dirty="0" smtClean="0" sz="1550" spc="-105">
                <a:solidFill>
                  <a:srgbClr val="38B549"/>
                </a:solidFill>
                <a:latin typeface="Arial"/>
                <a:cs typeface="Arial"/>
              </a:rPr>
              <a:t>l-1HAl-1Bl-1AYAJ1bHblE</a:t>
            </a:r>
            <a:r>
              <a:rPr dirty="0" smtClean="0" sz="1550" spc="-105">
                <a:solidFill>
                  <a:srgbClr val="38B549"/>
                </a:solidFill>
                <a:latin typeface="Arial"/>
                <a:cs typeface="Arial"/>
              </a:rPr>
              <a:t> </a:t>
            </a:r>
            <a:r>
              <a:rPr dirty="0" smtClean="0" sz="1550" spc="-35">
                <a:solidFill>
                  <a:srgbClr val="38B549"/>
                </a:solidFill>
                <a:latin typeface="Arial"/>
                <a:cs typeface="Arial"/>
              </a:rPr>
              <a:t> </a:t>
            </a:r>
            <a:r>
              <a:rPr dirty="0" smtClean="0" sz="1550" spc="-85">
                <a:solidFill>
                  <a:srgbClr val="38B549"/>
                </a:solidFill>
                <a:latin typeface="Arial"/>
                <a:cs typeface="Arial"/>
              </a:rPr>
              <a:t>nPEAnPl-1Hl-1MATE/1l-1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7392" y="929004"/>
            <a:ext cx="8045450" cy="37414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200" spc="-85" b="1">
                <a:latin typeface="Calibri"/>
                <a:cs typeface="Calibri"/>
              </a:rPr>
              <a:t>У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уга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з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5" b="1">
                <a:latin typeface="Calibri"/>
                <a:cs typeface="Calibri"/>
              </a:rPr>
              <a:t>щ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ию</a:t>
            </a:r>
            <a:r>
              <a:rPr dirty="0" smtClean="0" sz="1200" spc="30" b="1">
                <a:latin typeface="Calibri"/>
                <a:cs typeface="Calibri"/>
              </a:rPr>
              <a:t> 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оваров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0" b="1">
                <a:latin typeface="Calibri"/>
                <a:cs typeface="Calibri"/>
              </a:rPr>
              <a:t>ар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п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йсах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2"/>
              </a:spcBef>
              <a:buFont typeface="Wingdings"/>
              <a:buChar char=""/>
            </a:pPr>
            <a:endParaRPr sz="12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200" b="1">
                <a:latin typeface="Calibri"/>
                <a:cs typeface="Calibri"/>
              </a:rPr>
              <a:t>За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ись</a:t>
            </a:r>
            <a:r>
              <a:rPr dirty="0" smtClean="0" sz="1200" spc="5" b="1">
                <a:latin typeface="Calibri"/>
                <a:cs typeface="Calibri"/>
              </a:rPr>
              <a:t> 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70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5" b="1">
                <a:latin typeface="Calibri"/>
                <a:cs typeface="Calibri"/>
              </a:rPr>
              <a:t>р</a:t>
            </a:r>
            <a:r>
              <a:rPr dirty="0" smtClean="0" sz="1200" spc="15">
                <a:latin typeface="Segoe UI Symbol"/>
                <a:cs typeface="Segoe UI Symbol"/>
              </a:rPr>
              <a:t>-</a:t>
            </a:r>
            <a:r>
              <a:rPr dirty="0" smtClean="0" sz="1200" spc="0" b="1">
                <a:latin typeface="Calibri"/>
                <a:cs typeface="Calibri"/>
              </a:rPr>
              <a:t>к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20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ссы</a:t>
            </a:r>
            <a:r>
              <a:rPr dirty="0" smtClean="0" sz="1200" spc="-4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6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е</a:t>
            </a:r>
            <a:r>
              <a:rPr dirty="0" smtClean="0" sz="1200" spc="1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в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к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х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х российс</a:t>
            </a:r>
            <a:r>
              <a:rPr dirty="0" smtClean="0" sz="1200" spc="5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их соци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5" b="1">
                <a:latin typeface="Calibri"/>
                <a:cs typeface="Calibri"/>
              </a:rPr>
              <a:t>л</a:t>
            </a:r>
            <a:r>
              <a:rPr dirty="0" smtClean="0" sz="1200" spc="5" b="1">
                <a:latin typeface="Calibri"/>
                <a:cs typeface="Calibri"/>
              </a:rPr>
              <a:t>ь</a:t>
            </a:r>
            <a:r>
              <a:rPr dirty="0" smtClean="0" sz="1200" spc="-5" b="1">
                <a:latin typeface="Calibri"/>
                <a:cs typeface="Calibri"/>
              </a:rPr>
              <a:t>н</a:t>
            </a:r>
            <a:r>
              <a:rPr dirty="0" smtClean="0" sz="1200" spc="10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х</a:t>
            </a:r>
            <a:r>
              <a:rPr dirty="0" smtClean="0" sz="1200" spc="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се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й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сс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-25" b="1">
                <a:latin typeface="Calibri"/>
                <a:cs typeface="Calibri"/>
              </a:rPr>
              <a:t>ж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х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2"/>
              </a:spcBef>
              <a:buFont typeface="Wingdings"/>
              <a:buChar char=""/>
            </a:pPr>
            <a:endParaRPr sz="12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200" spc="10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5" b="1">
                <a:latin typeface="Calibri"/>
                <a:cs typeface="Calibri"/>
              </a:rPr>
              <a:t>в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-5" b="1">
                <a:latin typeface="Calibri"/>
                <a:cs typeface="Calibri"/>
              </a:rPr>
              <a:t>ш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ие</a:t>
            </a:r>
            <a:r>
              <a:rPr dirty="0" smtClean="0" sz="1200" spc="-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кв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ифи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ции</a:t>
            </a:r>
            <a:r>
              <a:rPr dirty="0" smtClean="0" sz="1200" spc="-2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со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-25" b="1">
                <a:latin typeface="Calibri"/>
                <a:cs typeface="Calibri"/>
              </a:rPr>
              <a:t>р</a:t>
            </a:r>
            <a:r>
              <a:rPr dirty="0" smtClean="0" sz="1200" spc="-45" b="1">
                <a:latin typeface="Calibri"/>
                <a:cs typeface="Calibri"/>
              </a:rPr>
              <a:t>у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ов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5" b="1">
                <a:latin typeface="Calibri"/>
                <a:cs typeface="Calibri"/>
              </a:rPr>
              <a:t>у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ъек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-15" b="1">
                <a:latin typeface="Calibri"/>
                <a:cs typeface="Calibri"/>
              </a:rPr>
              <a:t>С</a:t>
            </a:r>
            <a:r>
              <a:rPr dirty="0" smtClean="0" sz="1200" spc="0" b="1">
                <a:latin typeface="Calibri"/>
                <a:cs typeface="Calibri"/>
              </a:rPr>
              <a:t>П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е</a:t>
            </a:r>
            <a:r>
              <a:rPr dirty="0" smtClean="0" sz="1200" spc="15" b="1">
                <a:latin typeface="Calibri"/>
                <a:cs typeface="Calibri"/>
              </a:rPr>
              <a:t> 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йс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х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100"/>
              </a:lnSpc>
              <a:spcBef>
                <a:spcPts val="99"/>
              </a:spcBef>
              <a:buFont typeface="Wingdings"/>
              <a:buChar char=""/>
            </a:pPr>
            <a:endParaRPr sz="11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ос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ав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ие</a:t>
            </a:r>
            <a:r>
              <a:rPr dirty="0" smtClean="0" sz="1200" spc="-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ого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ос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упа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к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сервису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6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сда</a:t>
            </a:r>
            <a:r>
              <a:rPr dirty="0" smtClean="0" sz="1200" spc="-15" b="1">
                <a:latin typeface="Calibri"/>
                <a:cs typeface="Calibri"/>
              </a:rPr>
              <a:t>ч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-15" b="1">
                <a:latin typeface="Calibri"/>
                <a:cs typeface="Calibri"/>
              </a:rPr>
              <a:t>ч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ос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70" b="1">
                <a:latin typeface="Calibri"/>
                <a:cs typeface="Calibri"/>
              </a:rPr>
              <a:t> 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ин</a:t>
            </a:r>
            <a:r>
              <a:rPr dirty="0" smtClean="0" sz="1200" spc="3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г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1"/>
              </a:spcBef>
              <a:buFont typeface="Wingdings"/>
              <a:buChar char=""/>
            </a:pPr>
            <a:endParaRPr sz="12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200" b="1">
                <a:latin typeface="Calibri"/>
                <a:cs typeface="Calibri"/>
              </a:rPr>
              <a:t>Б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ое</a:t>
            </a:r>
            <a:r>
              <a:rPr dirty="0" smtClean="0" sz="1200" spc="2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в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-10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ие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-15" b="1">
                <a:latin typeface="Calibri"/>
                <a:cs typeface="Calibri"/>
              </a:rPr>
              <a:t>б</a:t>
            </a:r>
            <a:r>
              <a:rPr dirty="0" smtClean="0" sz="1200" spc="5" b="1">
                <a:latin typeface="Calibri"/>
                <a:cs typeface="Calibri"/>
              </a:rPr>
              <a:t>у</a:t>
            </a:r>
            <a:r>
              <a:rPr dirty="0" smtClean="0" sz="1200" spc="0" b="1">
                <a:latin typeface="Calibri"/>
                <a:cs typeface="Calibri"/>
              </a:rPr>
              <a:t>х</a:t>
            </a:r>
            <a:r>
              <a:rPr dirty="0" smtClean="0" sz="1200" spc="5" b="1">
                <a:latin typeface="Calibri"/>
                <a:cs typeface="Calibri"/>
              </a:rPr>
              <a:t>г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ри</a:t>
            </a:r>
            <a:r>
              <a:rPr dirty="0" smtClean="0" sz="1200" spc="5" b="1">
                <a:latin typeface="Calibri"/>
                <a:cs typeface="Calibri"/>
              </a:rPr>
              <a:t>и</a:t>
            </a:r>
            <a:r>
              <a:rPr dirty="0" smtClean="0" sz="1200" spc="-5">
                <a:latin typeface="Segoe UI Symbol"/>
                <a:cs typeface="Segoe UI Symbol"/>
              </a:rPr>
              <a:t>/</a:t>
            </a:r>
            <a:r>
              <a:rPr dirty="0" smtClean="0" sz="1200" spc="-50">
                <a:latin typeface="Segoe UI Symbol"/>
                <a:cs typeface="Segoe UI Symbol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дос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в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ие</a:t>
            </a:r>
            <a:r>
              <a:rPr dirty="0" smtClean="0" sz="1200" spc="-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ис</a:t>
            </a:r>
            <a:r>
              <a:rPr dirty="0" smtClean="0" sz="1200" spc="5" b="1">
                <a:latin typeface="Calibri"/>
                <a:cs typeface="Calibri"/>
              </a:rPr>
              <a:t>ь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х </a:t>
            </a:r>
            <a:r>
              <a:rPr dirty="0" smtClean="0" sz="1200" spc="5" b="1">
                <a:latin typeface="Calibri"/>
                <a:cs typeface="Calibri"/>
              </a:rPr>
              <a:t>ю</a:t>
            </a:r>
            <a:r>
              <a:rPr dirty="0" smtClean="0" sz="1200" spc="0" b="1">
                <a:latin typeface="Calibri"/>
                <a:cs typeface="Calibri"/>
              </a:rPr>
              <a:t>риди</a:t>
            </a:r>
            <a:r>
              <a:rPr dirty="0" smtClean="0" sz="1200" spc="-10" b="1">
                <a:latin typeface="Calibri"/>
                <a:cs typeface="Calibri"/>
              </a:rPr>
              <a:t>ч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5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их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5" b="1">
                <a:latin typeface="Calibri"/>
                <a:cs typeface="Calibri"/>
              </a:rPr>
              <a:t>г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5" b="1">
                <a:latin typeface="Calibri"/>
                <a:cs typeface="Calibri"/>
              </a:rPr>
              <a:t>в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х 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онс</a:t>
            </a:r>
            <a:r>
              <a:rPr dirty="0" smtClean="0" sz="1200" spc="-45" b="1">
                <a:latin typeface="Calibri"/>
                <a:cs typeface="Calibri"/>
              </a:rPr>
              <a:t>у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45" b="1">
                <a:latin typeface="Calibri"/>
                <a:cs typeface="Calibri"/>
              </a:rPr>
              <a:t>ь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ций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endParaRPr sz="12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10" b="1">
                <a:latin typeface="Calibri"/>
                <a:cs typeface="Calibri"/>
              </a:rPr>
              <a:t>з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са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2"/>
              </a:spcBef>
            </a:pPr>
            <a:endParaRPr sz="12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200" spc="-5" b="1">
                <a:latin typeface="Calibri"/>
                <a:cs typeface="Calibri"/>
              </a:rPr>
              <a:t>Ф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сиро</a:t>
            </a:r>
            <a:r>
              <a:rPr dirty="0" smtClean="0" sz="1200" spc="5" b="1">
                <a:latin typeface="Calibri"/>
                <a:cs typeface="Calibri"/>
              </a:rPr>
              <a:t>в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ие р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з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ки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10" b="1">
                <a:latin typeface="Calibri"/>
                <a:cs typeface="Calibri"/>
              </a:rPr>
              <a:t>з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5" b="1">
                <a:latin typeface="Calibri"/>
                <a:cs typeface="Calibri"/>
              </a:rPr>
              <a:t>с</a:t>
            </a:r>
            <a:r>
              <a:rPr dirty="0" smtClean="0" sz="1200" spc="15">
                <a:latin typeface="Segoe UI Symbol"/>
                <a:cs typeface="Segoe UI Symbol"/>
              </a:rPr>
              <a:t>-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-2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дприя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ий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1"/>
              </a:spcBef>
              <a:buFont typeface="Wingdings"/>
              <a:buChar char=""/>
            </a:pPr>
            <a:endParaRPr sz="12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200" spc="10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дос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в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ие</a:t>
            </a:r>
            <a:r>
              <a:rPr dirty="0" smtClean="0" sz="1200" spc="-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5" b="1">
                <a:latin typeface="Calibri"/>
                <a:cs typeface="Calibri"/>
              </a:rPr>
              <a:t>г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дос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5" b="1">
                <a:latin typeface="Calibri"/>
                <a:cs typeface="Calibri"/>
              </a:rPr>
              <a:t>у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к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сер</a:t>
            </a:r>
            <a:r>
              <a:rPr dirty="0" smtClean="0" sz="1200" spc="5" b="1">
                <a:latin typeface="Calibri"/>
                <a:cs typeface="Calibri"/>
              </a:rPr>
              <a:t>в</a:t>
            </a:r>
            <a:r>
              <a:rPr dirty="0" smtClean="0" sz="1200" spc="0" b="1">
                <a:latin typeface="Calibri"/>
                <a:cs typeface="Calibri"/>
              </a:rPr>
              <a:t>ису</a:t>
            </a:r>
            <a:r>
              <a:rPr dirty="0" smtClean="0" sz="1200" spc="3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6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да</a:t>
            </a:r>
            <a:r>
              <a:rPr dirty="0" smtClean="0" sz="1200" spc="-10" b="1">
                <a:latin typeface="Calibri"/>
                <a:cs typeface="Calibri"/>
              </a:rPr>
              <a:t>ч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да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х</a:t>
            </a:r>
            <a:r>
              <a:rPr dirty="0" smtClean="0" sz="1200" spc="2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в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сис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е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0" b="1">
                <a:latin typeface="Calibri"/>
                <a:cs typeface="Calibri"/>
              </a:rPr>
              <a:t>у</a:t>
            </a:r>
            <a:r>
              <a:rPr dirty="0" smtClean="0" sz="1200" spc="-10" b="1">
                <a:latin typeface="Calibri"/>
                <a:cs typeface="Calibri"/>
              </a:rPr>
              <a:t> </a:t>
            </a:r>
            <a:r>
              <a:rPr dirty="0" smtClean="0" sz="1200" spc="-15" b="1">
                <a:latin typeface="Calibri"/>
                <a:cs typeface="Calibri"/>
              </a:rPr>
              <a:t>Ч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й</a:t>
            </a:r>
            <a:r>
              <a:rPr dirty="0" smtClean="0" sz="1200" spc="7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З</a:t>
            </a:r>
            <a:r>
              <a:rPr dirty="0" smtClean="0" sz="1200" spc="5" b="1">
                <a:latin typeface="Calibri"/>
                <a:cs typeface="Calibri"/>
              </a:rPr>
              <a:t>Н</a:t>
            </a:r>
            <a:r>
              <a:rPr dirty="0" smtClean="0" sz="1200" spc="-10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К</a:t>
            </a:r>
            <a:r>
              <a:rPr dirty="0" smtClean="0" sz="1200" spc="3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сро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ом</a:t>
            </a:r>
            <a:r>
              <a:rPr dirty="0" smtClean="0" sz="1200" spc="55" b="1">
                <a:latin typeface="Calibri"/>
                <a:cs typeface="Calibri"/>
              </a:rPr>
              <a:t> 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0" b="1">
                <a:latin typeface="Calibri"/>
                <a:cs typeface="Calibri"/>
              </a:rPr>
              <a:t>дин</a:t>
            </a:r>
            <a:r>
              <a:rPr dirty="0" smtClean="0" sz="1200" spc="3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г</a:t>
            </a:r>
            <a:r>
              <a:rPr dirty="0" smtClean="0" sz="1200" spc="-20" b="1">
                <a:latin typeface="Calibri"/>
                <a:cs typeface="Calibri"/>
              </a:rPr>
              <a:t>о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0"/>
              </a:spcBef>
              <a:buFont typeface="Wingdings"/>
              <a:buChar char=""/>
            </a:pPr>
            <a:endParaRPr sz="12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200" spc="-10" b="1">
                <a:latin typeface="Calibri"/>
                <a:cs typeface="Calibri"/>
              </a:rPr>
              <a:t>Ф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5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сиро</a:t>
            </a:r>
            <a:r>
              <a:rPr dirty="0" smtClean="0" sz="1200" spc="5" b="1">
                <a:latin typeface="Calibri"/>
                <a:cs typeface="Calibri"/>
              </a:rPr>
              <a:t>в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ие</a:t>
            </a:r>
            <a:r>
              <a:rPr dirty="0" smtClean="0" sz="1200" spc="-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у</a:t>
            </a:r>
            <a:r>
              <a:rPr dirty="0" smtClean="0" sz="1200" spc="-15" b="1">
                <a:latin typeface="Calibri"/>
                <a:cs typeface="Calibri"/>
              </a:rPr>
              <a:t>ч</a:t>
            </a:r>
            <a:r>
              <a:rPr dirty="0" smtClean="0" sz="1200" spc="0" b="1">
                <a:latin typeface="Calibri"/>
                <a:cs typeface="Calibri"/>
              </a:rPr>
              <a:t>ас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ия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соци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ь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х</a:t>
            </a:r>
            <a:r>
              <a:rPr dirty="0" smtClean="0" sz="1200" spc="-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пр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прия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ий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в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в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аво</a:t>
            </a:r>
            <a:r>
              <a:rPr dirty="0" smtClean="0" sz="1200" spc="-10" b="1">
                <a:latin typeface="Calibri"/>
                <a:cs typeface="Calibri"/>
              </a:rPr>
              <a:t>ч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о</a:t>
            </a:r>
            <a:r>
              <a:rPr dirty="0" smtClean="0" sz="1200" spc="20">
                <a:latin typeface="Segoe UI Symbol"/>
                <a:cs typeface="Segoe UI Symbol"/>
              </a:rPr>
              <a:t>-</a:t>
            </a:r>
            <a:r>
              <a:rPr dirty="0" smtClean="0" sz="1200" spc="0" b="1">
                <a:latin typeface="Calibri"/>
                <a:cs typeface="Calibri"/>
              </a:rPr>
              <a:t>яр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-20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ро</a:t>
            </a:r>
            <a:r>
              <a:rPr dirty="0" smtClean="0" sz="1200" spc="-10" b="1">
                <a:latin typeface="Calibri"/>
                <a:cs typeface="Calibri"/>
              </a:rPr>
              <a:t>ч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х</a:t>
            </a:r>
            <a:r>
              <a:rPr dirty="0" smtClean="0" sz="1200" spc="-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ро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рия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иях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рри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ории</a:t>
            </a:r>
            <a:r>
              <a:rPr dirty="0" smtClean="0" sz="1200" spc="20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РФ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2"/>
              </a:spcBef>
              <a:buFont typeface="Wingdings"/>
              <a:buChar char=""/>
            </a:pPr>
            <a:endParaRPr sz="12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200" b="1">
                <a:latin typeface="Calibri"/>
                <a:cs typeface="Calibri"/>
              </a:rPr>
              <a:t>Б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онс</a:t>
            </a:r>
            <a:r>
              <a:rPr dirty="0" smtClean="0" sz="1200" spc="-45" b="1">
                <a:latin typeface="Calibri"/>
                <a:cs typeface="Calibri"/>
              </a:rPr>
              <a:t>у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45" b="1">
                <a:latin typeface="Calibri"/>
                <a:cs typeface="Calibri"/>
              </a:rPr>
              <a:t>ь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ция</a:t>
            </a:r>
            <a:r>
              <a:rPr dirty="0" smtClean="0" sz="1200" spc="2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от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э</a:t>
            </a:r>
            <a:r>
              <a:rPr dirty="0" smtClean="0" sz="1200" spc="-15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ов</a:t>
            </a:r>
            <a:r>
              <a:rPr dirty="0" smtClean="0" sz="1200" spc="3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в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5" b="1">
                <a:latin typeface="Calibri"/>
                <a:cs typeface="Calibri"/>
              </a:rPr>
              <a:t>ф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ре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он</a:t>
            </a:r>
            <a:r>
              <a:rPr dirty="0" smtClean="0" sz="1200" spc="-20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р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ь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20">
                <a:latin typeface="Segoe UI Symbol"/>
                <a:cs typeface="Segoe UI Symbol"/>
              </a:rPr>
              <a:t>-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-15" b="1">
                <a:latin typeface="Calibri"/>
                <a:cs typeface="Calibri"/>
              </a:rPr>
              <a:t>з</a:t>
            </a:r>
            <a:r>
              <a:rPr dirty="0" smtClean="0" sz="1200" spc="0" b="1">
                <a:latin typeface="Calibri"/>
                <a:cs typeface="Calibri"/>
              </a:rPr>
              <a:t>ор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ой</a:t>
            </a:r>
            <a:r>
              <a:rPr dirty="0" smtClean="0" sz="1200" spc="2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-10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я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0" b="1">
                <a:latin typeface="Calibri"/>
                <a:cs typeface="Calibri"/>
              </a:rPr>
              <a:t>ь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ос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4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в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д</a:t>
            </a:r>
            <a:r>
              <a:rPr dirty="0" smtClean="0" sz="1200" spc="-10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ию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10" b="1">
                <a:latin typeface="Calibri"/>
                <a:cs typeface="Calibri"/>
              </a:rPr>
              <a:t>з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са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0"/>
              </a:spcBef>
              <a:buFont typeface="Wingdings"/>
              <a:buChar char=""/>
            </a:pPr>
            <a:endParaRPr sz="12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200" b="1">
                <a:latin typeface="Calibri"/>
                <a:cs typeface="Calibri"/>
              </a:rPr>
              <a:t>За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ись 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7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-1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у</a:t>
            </a:r>
            <a:r>
              <a:rPr dirty="0" smtClean="0" sz="1200" spc="-15" b="1">
                <a:latin typeface="Calibri"/>
                <a:cs typeface="Calibri"/>
              </a:rPr>
              <a:t>ч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ие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4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пос</a:t>
            </a:r>
            <a:r>
              <a:rPr dirty="0" smtClean="0" sz="1200" spc="-10" b="1">
                <a:latin typeface="Calibri"/>
                <a:cs typeface="Calibri"/>
              </a:rPr>
              <a:t>л</a:t>
            </a:r>
            <a:r>
              <a:rPr dirty="0" smtClean="0" sz="1200" spc="-30" b="1">
                <a:latin typeface="Calibri"/>
                <a:cs typeface="Calibri"/>
              </a:rPr>
              <a:t>е</a:t>
            </a:r>
            <a:r>
              <a:rPr dirty="0" smtClean="0" sz="1200" spc="-30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ую</a:t>
            </a:r>
            <a:r>
              <a:rPr dirty="0" smtClean="0" sz="1200" spc="-15" b="1">
                <a:latin typeface="Calibri"/>
                <a:cs typeface="Calibri"/>
              </a:rPr>
              <a:t>щ</a:t>
            </a:r>
            <a:r>
              <a:rPr dirty="0" smtClean="0" sz="1200" spc="0" b="1">
                <a:latin typeface="Calibri"/>
                <a:cs typeface="Calibri"/>
              </a:rPr>
              <a:t>им</a:t>
            </a:r>
            <a:r>
              <a:rPr dirty="0" smtClean="0" sz="1200" spc="55" b="1">
                <a:latin typeface="Calibri"/>
                <a:cs typeface="Calibri"/>
              </a:rPr>
              <a:t> </a:t>
            </a:r>
            <a:r>
              <a:rPr dirty="0" smtClean="0" sz="1200" spc="-20" b="1">
                <a:latin typeface="Calibri"/>
                <a:cs typeface="Calibri"/>
              </a:rPr>
              <a:t>а</a:t>
            </a:r>
            <a:r>
              <a:rPr dirty="0" smtClean="0" sz="1200" spc="-45" b="1">
                <a:latin typeface="Calibri"/>
                <a:cs typeface="Calibri"/>
              </a:rPr>
              <a:t>у</a:t>
            </a:r>
            <a:r>
              <a:rPr dirty="0" smtClean="0" sz="1200" spc="-5" b="1">
                <a:latin typeface="Calibri"/>
                <a:cs typeface="Calibri"/>
              </a:rPr>
              <a:t>д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ом</a:t>
            </a:r>
            <a:r>
              <a:rPr dirty="0" smtClean="0" sz="1200" spc="20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10" b="1">
                <a:latin typeface="Calibri"/>
                <a:cs typeface="Calibri"/>
              </a:rPr>
              <a:t>з</a:t>
            </a:r>
            <a:r>
              <a:rPr dirty="0" smtClean="0" sz="1200" spc="-5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с</a:t>
            </a:r>
            <a:r>
              <a:rPr dirty="0" smtClean="0" sz="1200" spc="20">
                <a:latin typeface="Segoe UI Symbol"/>
                <a:cs typeface="Segoe UI Symbol"/>
              </a:rPr>
              <a:t>-</a:t>
            </a:r>
            <a:r>
              <a:rPr dirty="0" smtClean="0" sz="1200" spc="0" b="1">
                <a:latin typeface="Calibri"/>
                <a:cs typeface="Calibri"/>
              </a:rPr>
              <a:t>проц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ссов</a:t>
            </a:r>
            <a:r>
              <a:rPr dirty="0" smtClean="0" sz="1200" spc="-25" b="1">
                <a:latin typeface="Calibri"/>
                <a:cs typeface="Calibri"/>
              </a:rPr>
              <a:t> </a:t>
            </a:r>
            <a:r>
              <a:rPr dirty="0" smtClean="0" sz="1200" spc="-20" b="1">
                <a:latin typeface="Calibri"/>
                <a:cs typeface="Calibri"/>
              </a:rPr>
              <a:t>к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0" b="1">
                <a:latin typeface="Calibri"/>
                <a:cs typeface="Calibri"/>
              </a:rPr>
              <a:t>па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ии</a:t>
            </a:r>
            <a:endParaRPr sz="12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2"/>
              </a:spcBef>
              <a:buFont typeface="Wingdings"/>
              <a:buChar char=""/>
            </a:pPr>
            <a:endParaRPr sz="1200"/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dirty="0" smtClean="0" sz="1200" b="1">
                <a:latin typeface="Calibri"/>
                <a:cs typeface="Calibri"/>
              </a:rPr>
              <a:t>За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ись</a:t>
            </a:r>
            <a:r>
              <a:rPr dirty="0" smtClean="0" sz="1200" spc="5" b="1">
                <a:latin typeface="Calibri"/>
                <a:cs typeface="Calibri"/>
              </a:rPr>
              <a:t> 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0" b="1">
                <a:latin typeface="Calibri"/>
                <a:cs typeface="Calibri"/>
              </a:rPr>
              <a:t>а</a:t>
            </a:r>
            <a:r>
              <a:rPr dirty="0" smtClean="0" sz="1200" spc="70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о</a:t>
            </a:r>
            <a:r>
              <a:rPr dirty="0" smtClean="0" sz="1200" spc="-15" b="1">
                <a:latin typeface="Calibri"/>
                <a:cs typeface="Calibri"/>
              </a:rPr>
              <a:t>б</a:t>
            </a:r>
            <a:r>
              <a:rPr dirty="0" smtClean="0" sz="1200" spc="5" b="1">
                <a:latin typeface="Calibri"/>
                <a:cs typeface="Calibri"/>
              </a:rPr>
              <a:t>у</a:t>
            </a:r>
            <a:r>
              <a:rPr dirty="0" smtClean="0" sz="1200" spc="-10" b="1">
                <a:latin typeface="Calibri"/>
                <a:cs typeface="Calibri"/>
              </a:rPr>
              <a:t>ч</a:t>
            </a:r>
            <a:r>
              <a:rPr dirty="0" smtClean="0" sz="1200" spc="5" b="1">
                <a:latin typeface="Calibri"/>
                <a:cs typeface="Calibri"/>
              </a:rPr>
              <a:t>а</a:t>
            </a:r>
            <a:r>
              <a:rPr dirty="0" smtClean="0" sz="1200" spc="5" b="1">
                <a:latin typeface="Calibri"/>
                <a:cs typeface="Calibri"/>
              </a:rPr>
              <a:t>ю</a:t>
            </a:r>
            <a:r>
              <a:rPr dirty="0" smtClean="0" sz="1200" spc="-15" b="1">
                <a:latin typeface="Calibri"/>
                <a:cs typeface="Calibri"/>
              </a:rPr>
              <a:t>щ</a:t>
            </a:r>
            <a:r>
              <a:rPr dirty="0" smtClean="0" sz="1200" spc="0" b="1">
                <a:latin typeface="Calibri"/>
                <a:cs typeface="Calibri"/>
              </a:rPr>
              <a:t>ие</a:t>
            </a:r>
            <a:r>
              <a:rPr dirty="0" smtClean="0" sz="1200" spc="20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ро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рия</a:t>
            </a:r>
            <a:r>
              <a:rPr dirty="0" smtClean="0" sz="1200" spc="-10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10" b="1">
                <a:latin typeface="Calibri"/>
                <a:cs typeface="Calibri"/>
              </a:rPr>
              <a:t>я</a:t>
            </a:r>
            <a:r>
              <a:rPr dirty="0" smtClean="0" sz="1200" spc="-5">
                <a:latin typeface="Segoe UI Symbol"/>
                <a:cs typeface="Segoe UI Symbol"/>
              </a:rPr>
              <a:t>,</a:t>
            </a:r>
            <a:r>
              <a:rPr dirty="0" smtClean="0" sz="1200" spc="-15">
                <a:latin typeface="Segoe UI Symbol"/>
                <a:cs typeface="Segoe UI Symbol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п</a:t>
            </a:r>
            <a:r>
              <a:rPr dirty="0" smtClean="0" sz="1200" spc="0" b="1">
                <a:latin typeface="Calibri"/>
                <a:cs typeface="Calibri"/>
              </a:rPr>
              <a:t>ро</a:t>
            </a:r>
            <a:r>
              <a:rPr dirty="0" smtClean="0" sz="1200" spc="5" b="1">
                <a:latin typeface="Calibri"/>
                <a:cs typeface="Calibri"/>
              </a:rPr>
              <a:t>в</a:t>
            </a:r>
            <a:r>
              <a:rPr dirty="0" smtClean="0" sz="1200" spc="-25" b="1">
                <a:latin typeface="Calibri"/>
                <a:cs typeface="Calibri"/>
              </a:rPr>
              <a:t>о</a:t>
            </a:r>
            <a:r>
              <a:rPr dirty="0" smtClean="0" sz="1200" spc="0" b="1">
                <a:latin typeface="Calibri"/>
                <a:cs typeface="Calibri"/>
              </a:rPr>
              <a:t>ди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5" b="1">
                <a:latin typeface="Calibri"/>
                <a:cs typeface="Calibri"/>
              </a:rPr>
              <a:t>ы</a:t>
            </a:r>
            <a:r>
              <a:rPr dirty="0" smtClean="0" sz="1200" spc="0" b="1">
                <a:latin typeface="Calibri"/>
                <a:cs typeface="Calibri"/>
              </a:rPr>
              <a:t>е</a:t>
            </a:r>
            <a:r>
              <a:rPr dirty="0" smtClean="0" sz="1200" spc="-5" b="1">
                <a:latin typeface="Calibri"/>
                <a:cs typeface="Calibri"/>
              </a:rPr>
              <a:t> </a:t>
            </a:r>
            <a:r>
              <a:rPr dirty="0" smtClean="0" sz="1200" spc="0" b="1">
                <a:latin typeface="Calibri"/>
                <a:cs typeface="Calibri"/>
              </a:rPr>
              <a:t>ц</a:t>
            </a:r>
            <a:r>
              <a:rPr dirty="0" smtClean="0" sz="1200" spc="-10" b="1">
                <a:latin typeface="Calibri"/>
                <a:cs typeface="Calibri"/>
              </a:rPr>
              <a:t>е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15" b="1">
                <a:latin typeface="Calibri"/>
                <a:cs typeface="Calibri"/>
              </a:rPr>
              <a:t>т</a:t>
            </a:r>
            <a:r>
              <a:rPr dirty="0" smtClean="0" sz="1200" spc="0" b="1">
                <a:latin typeface="Calibri"/>
                <a:cs typeface="Calibri"/>
              </a:rPr>
              <a:t>ром</a:t>
            </a:r>
            <a:r>
              <a:rPr dirty="0" smtClean="0" sz="1200" spc="50" b="1">
                <a:latin typeface="Calibri"/>
                <a:cs typeface="Calibri"/>
              </a:rPr>
              <a:t> </a:t>
            </a:r>
            <a:r>
              <a:rPr dirty="0" smtClean="0" sz="1200" spc="35">
                <a:latin typeface="Segoe UI Symbol"/>
                <a:cs typeface="Segoe UI Symbol"/>
              </a:rPr>
              <a:t>"</a:t>
            </a:r>
            <a:r>
              <a:rPr dirty="0" smtClean="0" sz="1200" spc="5" b="1">
                <a:latin typeface="Calibri"/>
                <a:cs typeface="Calibri"/>
              </a:rPr>
              <a:t>М</a:t>
            </a:r>
            <a:r>
              <a:rPr dirty="0" smtClean="0" sz="1200" spc="0" b="1">
                <a:latin typeface="Calibri"/>
                <a:cs typeface="Calibri"/>
              </a:rPr>
              <a:t>ой</a:t>
            </a:r>
            <a:r>
              <a:rPr dirty="0" smtClean="0" sz="1200" spc="20" b="1">
                <a:latin typeface="Calibri"/>
                <a:cs typeface="Calibri"/>
              </a:rPr>
              <a:t> </a:t>
            </a:r>
            <a:r>
              <a:rPr dirty="0" smtClean="0" sz="1200" spc="5" b="1">
                <a:latin typeface="Calibri"/>
                <a:cs typeface="Calibri"/>
              </a:rPr>
              <a:t>б</a:t>
            </a:r>
            <a:r>
              <a:rPr dirty="0" smtClean="0" sz="1200" spc="0" b="1">
                <a:latin typeface="Calibri"/>
                <a:cs typeface="Calibri"/>
              </a:rPr>
              <a:t>и</a:t>
            </a:r>
            <a:r>
              <a:rPr dirty="0" smtClean="0" sz="1200" spc="-10" b="1">
                <a:latin typeface="Calibri"/>
                <a:cs typeface="Calibri"/>
              </a:rPr>
              <a:t>з</a:t>
            </a:r>
            <a:r>
              <a:rPr dirty="0" smtClean="0" sz="1200" spc="-10" b="1">
                <a:latin typeface="Calibri"/>
                <a:cs typeface="Calibri"/>
              </a:rPr>
              <a:t>н</a:t>
            </a:r>
            <a:r>
              <a:rPr dirty="0" smtClean="0" sz="1200" spc="-5" b="1">
                <a:latin typeface="Calibri"/>
                <a:cs typeface="Calibri"/>
              </a:rPr>
              <a:t>е</a:t>
            </a:r>
            <a:r>
              <a:rPr dirty="0" smtClean="0" sz="1200" spc="0" b="1">
                <a:latin typeface="Calibri"/>
                <a:cs typeface="Calibri"/>
              </a:rPr>
              <a:t>с</a:t>
            </a:r>
            <a:r>
              <a:rPr dirty="0" smtClean="0" sz="1200" spc="0">
                <a:latin typeface="Segoe UI Symbol"/>
                <a:cs typeface="Segoe UI Symbol"/>
              </a:rPr>
              <a:t>"</a:t>
            </a:r>
            <a:endParaRPr sz="1200">
              <a:latin typeface="Segoe UI Symbol"/>
              <a:cs typeface="Segoe UI Symbo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7392" y="375158"/>
            <a:ext cx="2340610" cy="3467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b="1">
                <a:solidFill>
                  <a:srgbClr val="39B549"/>
                </a:solidFill>
                <a:latin typeface="Calibri"/>
                <a:cs typeface="Calibri"/>
              </a:rPr>
              <a:t>МЕ</a:t>
            </a:r>
            <a:r>
              <a:rPr dirty="0" smtClean="0" sz="2100" spc="5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100" spc="0" b="1">
                <a:solidFill>
                  <a:srgbClr val="39B549"/>
                </a:solidFill>
                <a:latin typeface="Calibri"/>
                <a:cs typeface="Calibri"/>
              </a:rPr>
              <a:t>Ы</a:t>
            </a:r>
            <a:r>
              <a:rPr dirty="0" smtClean="0" sz="2100" spc="5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100" spc="-1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100" spc="-4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100" spc="0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100" spc="-15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100" spc="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100" spc="-2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100" spc="-10" b="1">
                <a:solidFill>
                  <a:srgbClr val="39B549"/>
                </a:solidFill>
                <a:latin typeface="Calibri"/>
                <a:cs typeface="Calibri"/>
              </a:rPr>
              <a:t>Ж</a:t>
            </a:r>
            <a:r>
              <a:rPr dirty="0" smtClean="0" sz="2100" spc="5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100" spc="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endParaRPr sz="2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711" y="2056002"/>
            <a:ext cx="7364095" cy="4972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>
                <a:solidFill>
                  <a:srgbClr val="001F5F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ш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5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ан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ой</a:t>
            </a:r>
            <a:r>
              <a:rPr dirty="0" smtClean="0" sz="1600" spc="-7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г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оро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ой</a:t>
            </a:r>
            <a:r>
              <a:rPr dirty="0" smtClean="0" sz="1600" spc="-9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Думы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от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1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7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.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0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6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.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2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0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15</a:t>
            </a:r>
            <a:r>
              <a:rPr dirty="0" smtClean="0" sz="1600" spc="-2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№</a:t>
            </a:r>
            <a:r>
              <a:rPr dirty="0" smtClean="0" sz="1600" spc="20">
                <a:solidFill>
                  <a:srgbClr val="001F5F"/>
                </a:solidFill>
                <a:latin typeface="Century Gothic"/>
                <a:cs typeface="Century Gothic"/>
              </a:rPr>
              <a:t>6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-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43</a:t>
            </a:r>
            <a:r>
              <a:rPr dirty="0" smtClean="0" sz="1600" spc="-2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«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2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пор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я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dirty="0" smtClean="0" sz="1600">
                <a:solidFill>
                  <a:srgbClr val="001F5F"/>
                </a:solidFill>
                <a:latin typeface="Century Gothic"/>
                <a:cs typeface="Century Gothic"/>
              </a:rPr>
              <a:t>пр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л</a:t>
            </a:r>
            <a:r>
              <a:rPr dirty="0" smtClean="0" sz="1600" spc="-2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я</a:t>
            </a:r>
            <a:r>
              <a:rPr dirty="0" smtClean="0" sz="1600" spc="-8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в а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у</a:t>
            </a:r>
            <a:r>
              <a:rPr dirty="0" smtClean="0" sz="1600" spc="-8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муници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п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ал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ь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ного</a:t>
            </a:r>
            <a:r>
              <a:rPr dirty="0" smtClean="0" sz="1600" spc="-6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мущ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3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горо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8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ан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»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74139" y="2597911"/>
            <a:ext cx="7407275" cy="25272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>
                <a:solidFill>
                  <a:srgbClr val="001F5F"/>
                </a:solidFill>
                <a:latin typeface="Century Gothic"/>
                <a:cs typeface="Century Gothic"/>
              </a:rPr>
              <a:t>По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я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ок</a:t>
            </a:r>
            <a:r>
              <a:rPr dirty="0" smtClean="0" sz="1600" spc="-10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пр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л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я</a:t>
            </a:r>
            <a:r>
              <a:rPr dirty="0" smtClean="0" sz="1600" spc="-8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-2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у</a:t>
            </a:r>
            <a:r>
              <a:rPr dirty="0" smtClean="0" sz="1600" spc="-8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муници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п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ал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ь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ного</a:t>
            </a:r>
            <a:r>
              <a:rPr dirty="0" smtClean="0" sz="1600" spc="-4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мущ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5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горо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247" y="2033066"/>
            <a:ext cx="583514" cy="5835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40207" y="2075688"/>
            <a:ext cx="466344" cy="466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103375" y="1063751"/>
            <a:ext cx="3285744" cy="728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5958840" y="134111"/>
            <a:ext cx="2669413" cy="214515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6156959" y="332231"/>
            <a:ext cx="2097024" cy="15727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755091" y="2638551"/>
            <a:ext cx="7816850" cy="14674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81305">
              <a:lnSpc>
                <a:spcPts val="3820"/>
              </a:lnSpc>
            </a:pPr>
            <a:r>
              <a:rPr dirty="0" smtClean="0" baseline="7812" sz="4800" spc="-37">
                <a:solidFill>
                  <a:srgbClr val="92D050"/>
                </a:solidFill>
                <a:latin typeface="Segoe UI Symbol"/>
                <a:cs typeface="Segoe UI Symbol"/>
              </a:rPr>
              <a:t>+</a:t>
            </a:r>
            <a:r>
              <a:rPr dirty="0" smtClean="0" baseline="7812" sz="4800" spc="-465">
                <a:solidFill>
                  <a:srgbClr val="92D050"/>
                </a:solidFill>
                <a:latin typeface="Segoe UI Symbol"/>
                <a:cs typeface="Segoe UI Symbol"/>
              </a:rPr>
              <a:t> 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ан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…</a:t>
            </a:r>
            <a:r>
              <a:rPr dirty="0" smtClean="0" sz="1600" spc="-6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ля</a:t>
            </a:r>
            <a:r>
              <a:rPr dirty="0" smtClean="0" sz="1600" spc="-4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пр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та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лен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я</a:t>
            </a:r>
            <a:r>
              <a:rPr dirty="0" smtClean="0" sz="1600" spc="-8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-2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по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л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ь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ан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5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на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ол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г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ро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ч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ной</a:t>
            </a:r>
            <a:r>
              <a:rPr dirty="0" smtClean="0" sz="1600" spc="-7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но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endParaRPr sz="1600">
              <a:latin typeface="Century Gothic"/>
              <a:cs typeface="Century Gothic"/>
            </a:endParaRPr>
          </a:p>
          <a:p>
            <a:pPr marL="631190">
              <a:lnSpc>
                <a:spcPts val="1620"/>
              </a:lnSpc>
            </a:pP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убъ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ам</a:t>
            </a:r>
            <a:r>
              <a:rPr dirty="0" smtClean="0" sz="1600" spc="-85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м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лого</a:t>
            </a:r>
            <a:r>
              <a:rPr dirty="0" smtClean="0" sz="1600" spc="-4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-2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го</a:t>
            </a:r>
            <a:r>
              <a:rPr dirty="0" smtClean="0" sz="1600" spc="-85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пр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пр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м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20">
                <a:solidFill>
                  <a:srgbClr val="C00000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л</a:t>
            </a:r>
            <a:r>
              <a:rPr dirty="0" smtClean="0" sz="1600" spc="-20">
                <a:solidFill>
                  <a:srgbClr val="C00000"/>
                </a:solidFill>
                <a:latin typeface="Century Gothic"/>
                <a:cs typeface="Century Gothic"/>
              </a:rPr>
              <a:t>ь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а</a:t>
            </a:r>
            <a:endParaRPr sz="1600">
              <a:latin typeface="Century Gothic"/>
              <a:cs typeface="Century Gothic"/>
            </a:endParaRPr>
          </a:p>
          <a:p>
            <a:pPr marL="12700" marR="671195">
              <a:lnSpc>
                <a:spcPct val="100000"/>
              </a:lnSpc>
              <a:spcBef>
                <a:spcPts val="275"/>
              </a:spcBef>
            </a:pP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ш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ние</a:t>
            </a:r>
            <a:r>
              <a:rPr dirty="0" smtClean="0" sz="1600" spc="-5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ой</a:t>
            </a:r>
            <a:r>
              <a:rPr dirty="0" smtClean="0" sz="1600" spc="-6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го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ой</a:t>
            </a:r>
            <a:r>
              <a:rPr dirty="0" smtClean="0" sz="1600" spc="-9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Ду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м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ы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от</a:t>
            </a:r>
            <a:r>
              <a:rPr dirty="0" smtClean="0" sz="1600" spc="-3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0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3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.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0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9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.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2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0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10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№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8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-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5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3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«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2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по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я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 п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р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л</a:t>
            </a:r>
            <a:r>
              <a:rPr dirty="0" smtClean="0" sz="1600" spc="-1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ния</a:t>
            </a:r>
            <a:endParaRPr sz="16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dirty="0" smtClean="0" sz="1600">
                <a:solidFill>
                  <a:srgbClr val="001F5F"/>
                </a:solidFill>
                <a:latin typeface="Century Gothic"/>
                <a:cs typeface="Century Gothic"/>
              </a:rPr>
              <a:t>муницип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л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ь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ного</a:t>
            </a:r>
            <a:r>
              <a:rPr dirty="0" smtClean="0" sz="1600" spc="-6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имущ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5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г</a:t>
            </a:r>
            <a:r>
              <a:rPr dirty="0" smtClean="0" sz="1600" spc="-20">
                <a:solidFill>
                  <a:srgbClr val="001F5F"/>
                </a:solidFill>
                <a:latin typeface="Century Gothic"/>
                <a:cs typeface="Century Gothic"/>
              </a:rPr>
              <a:t>.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ани</a:t>
            </a:r>
            <a:r>
              <a:rPr dirty="0" smtClean="0" sz="1600" spc="-4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-2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б</a:t>
            </a:r>
            <a:r>
              <a:rPr dirty="0" smtClean="0" sz="1600" spc="10">
                <a:solidFill>
                  <a:srgbClr val="C00000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5">
                <a:solidFill>
                  <a:srgbClr val="C00000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м</a:t>
            </a:r>
            <a:r>
              <a:rPr dirty="0" smtClean="0" sz="1600" spc="10">
                <a:solidFill>
                  <a:srgbClr val="C00000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ное</a:t>
            </a:r>
            <a:r>
              <a:rPr dirty="0" smtClean="0" sz="1600" spc="-75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пол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ь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ан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25">
                <a:solidFill>
                  <a:srgbClr val="C00000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»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4139" y="4153001"/>
            <a:ext cx="7393940" cy="25272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>
                <a:solidFill>
                  <a:srgbClr val="001F5F"/>
                </a:solidFill>
                <a:latin typeface="Century Gothic"/>
                <a:cs typeface="Century Gothic"/>
              </a:rPr>
              <a:t>До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г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ор</a:t>
            </a:r>
            <a:r>
              <a:rPr dirty="0" smtClean="0" sz="1600" spc="-3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б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м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г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8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по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л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ь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ан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я</a:t>
            </a:r>
            <a:r>
              <a:rPr dirty="0" smtClean="0" sz="1600" spc="-3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к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л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ю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ча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20">
                <a:solidFill>
                  <a:srgbClr val="001F5F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я</a:t>
            </a:r>
            <a:r>
              <a:rPr dirty="0" smtClean="0" sz="1600" spc="-8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на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рок</a:t>
            </a:r>
            <a:r>
              <a:rPr dirty="0" smtClean="0" sz="1600" spc="-3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не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бол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5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49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2296" y="3413759"/>
            <a:ext cx="586549" cy="5835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43255" y="3456432"/>
            <a:ext cx="469392" cy="466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24229" y="4193946"/>
            <a:ext cx="6438900" cy="69977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3820"/>
              </a:lnSpc>
            </a:pPr>
            <a:r>
              <a:rPr dirty="0" smtClean="0" baseline="1736" sz="4800" spc="-37">
                <a:solidFill>
                  <a:srgbClr val="92D050"/>
                </a:solidFill>
                <a:latin typeface="Segoe UI Symbol"/>
                <a:cs typeface="Segoe UI Symbol"/>
              </a:rPr>
              <a:t>+</a:t>
            </a:r>
            <a:r>
              <a:rPr dirty="0" smtClean="0" baseline="1736" sz="4800" spc="-465">
                <a:solidFill>
                  <a:srgbClr val="92D050"/>
                </a:solidFill>
                <a:latin typeface="Segoe UI Symbol"/>
                <a:cs typeface="Segoe UI Symbol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л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-3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-20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лучаях</a:t>
            </a:r>
            <a:r>
              <a:rPr dirty="0" smtClean="0" sz="1600" spc="-3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пр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о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л</a:t>
            </a:r>
            <a:r>
              <a:rPr dirty="0" smtClean="0" sz="1600" spc="-2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я</a:t>
            </a:r>
            <a:r>
              <a:rPr dirty="0" smtClean="0" sz="1600" spc="-5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муници</a:t>
            </a:r>
            <a:r>
              <a:rPr dirty="0" smtClean="0" sz="1600" spc="-5">
                <a:solidFill>
                  <a:srgbClr val="001F5F"/>
                </a:solidFill>
                <a:latin typeface="Century Gothic"/>
                <a:cs typeface="Century Gothic"/>
              </a:rPr>
              <a:t>п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ал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ь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ного</a:t>
            </a:r>
            <a:r>
              <a:rPr dirty="0" smtClean="0" sz="1600" spc="-65">
                <a:solidFill>
                  <a:srgbClr val="001F5F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мущ</a:t>
            </a:r>
            <a:r>
              <a:rPr dirty="0" smtClean="0" sz="1600" spc="10">
                <a:solidFill>
                  <a:srgbClr val="001F5F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5">
                <a:solidFill>
                  <a:srgbClr val="001F5F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-10">
                <a:solidFill>
                  <a:srgbClr val="001F5F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001F5F"/>
                </a:solidFill>
                <a:latin typeface="Century Gothic"/>
                <a:cs typeface="Century Gothic"/>
              </a:rPr>
              <a:t>а</a:t>
            </a:r>
            <a:endParaRPr sz="1600">
              <a:latin typeface="Century Gothic"/>
              <a:cs typeface="Century Gothic"/>
            </a:endParaRPr>
          </a:p>
          <a:p>
            <a:pPr marL="362585">
              <a:lnSpc>
                <a:spcPts val="1620"/>
              </a:lnSpc>
            </a:pPr>
            <a:r>
              <a:rPr dirty="0" smtClean="0" sz="1600">
                <a:solidFill>
                  <a:srgbClr val="C00000"/>
                </a:solidFill>
                <a:latin typeface="Century Gothic"/>
                <a:cs typeface="Century Gothic"/>
              </a:rPr>
              <a:t>общ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с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т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е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ым</a:t>
            </a:r>
            <a:r>
              <a:rPr dirty="0" smtClean="0" sz="1600" spc="-6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ор</a:t>
            </a:r>
            <a:r>
              <a:rPr dirty="0" smtClean="0" sz="1600" spc="-5">
                <a:solidFill>
                  <a:srgbClr val="C00000"/>
                </a:solidFill>
                <a:latin typeface="Century Gothic"/>
                <a:cs typeface="Century Gothic"/>
              </a:rPr>
              <a:t>г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ан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з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а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ц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ям</a:t>
            </a:r>
            <a:r>
              <a:rPr dirty="0" smtClean="0" sz="1600" spc="-80">
                <a:solidFill>
                  <a:srgbClr val="C00000"/>
                </a:solidFill>
                <a:latin typeface="Century Gothic"/>
                <a:cs typeface="Century Gothic"/>
              </a:rPr>
              <a:t> 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н</a:t>
            </a:r>
            <a:r>
              <a:rPr dirty="0" smtClean="0" sz="1600" spc="-15">
                <a:solidFill>
                  <a:srgbClr val="C00000"/>
                </a:solidFill>
                <a:latin typeface="Century Gothic"/>
                <a:cs typeface="Century Gothic"/>
              </a:rPr>
              <a:t>в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ал</a:t>
            </a:r>
            <a:r>
              <a:rPr dirty="0" smtClean="0" sz="1600" spc="-10">
                <a:solidFill>
                  <a:srgbClr val="C00000"/>
                </a:solidFill>
                <a:latin typeface="Century Gothic"/>
                <a:cs typeface="Century Gothic"/>
              </a:rPr>
              <a:t>и</a:t>
            </a:r>
            <a:r>
              <a:rPr dirty="0" smtClean="0" sz="1600" spc="5">
                <a:solidFill>
                  <a:srgbClr val="C00000"/>
                </a:solidFill>
                <a:latin typeface="Century Gothic"/>
                <a:cs typeface="Century Gothic"/>
              </a:rPr>
              <a:t>д</a:t>
            </a:r>
            <a:r>
              <a:rPr dirty="0" smtClean="0" sz="1600" spc="0">
                <a:solidFill>
                  <a:srgbClr val="C00000"/>
                </a:solidFill>
                <a:latin typeface="Century Gothic"/>
                <a:cs typeface="Century Gothic"/>
              </a:rPr>
              <a:t>ов</a:t>
            </a:r>
            <a:endParaRPr sz="16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5452" y="3479291"/>
            <a:ext cx="189865" cy="3752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400">
                <a:solidFill>
                  <a:srgbClr val="FFFFFF"/>
                </a:solidFill>
                <a:latin typeface="Segoe UI Symbol"/>
                <a:cs typeface="Segoe UI Symbol"/>
              </a:rPr>
              <a:t>2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2404" y="2104389"/>
            <a:ext cx="189865" cy="3752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400">
                <a:solidFill>
                  <a:srgbClr val="FFFFFF"/>
                </a:solidFill>
                <a:latin typeface="Segoe UI Symbol"/>
                <a:cs typeface="Segoe UI Symbol"/>
              </a:rPr>
              <a:t>1</a:t>
            </a:r>
            <a:endParaRPr sz="2400">
              <a:latin typeface="Segoe UI Symbol"/>
              <a:cs typeface="Segoe UI 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7491" y="343408"/>
            <a:ext cx="3422015" cy="5207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3200" spc="-2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3200" spc="-5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3200" spc="-125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3200" spc="-10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ТН</a:t>
            </a:r>
            <a:r>
              <a:rPr dirty="0" smtClean="0" sz="32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Я</a:t>
            </a:r>
            <a:r>
              <a:rPr dirty="0" smtClean="0" sz="3200" spc="19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3200" spc="-25" b="1">
                <a:solidFill>
                  <a:srgbClr val="39B549"/>
                </a:solidFill>
                <a:latin typeface="Calibri"/>
                <a:cs typeface="Calibri"/>
              </a:rPr>
              <a:t>НДА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1450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28015" y="2223769"/>
            <a:ext cx="4587875" cy="9366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ts val="3579"/>
              </a:lnSpc>
            </a:pPr>
            <a:r>
              <a:rPr dirty="0" smtClean="0" sz="3300" spc="15">
                <a:latin typeface="Segoe UI Symbol"/>
                <a:cs typeface="Segoe UI Symbol"/>
              </a:rPr>
              <a:t>4</a:t>
            </a:r>
            <a:r>
              <a:rPr dirty="0" smtClean="0" sz="3300" spc="0">
                <a:latin typeface="Segoe UI Symbol"/>
                <a:cs typeface="Segoe UI Symbol"/>
              </a:rPr>
              <a:t>.</a:t>
            </a:r>
            <a:r>
              <a:rPr dirty="0" smtClean="0" sz="3300" spc="-40">
                <a:latin typeface="Segoe UI Symbol"/>
                <a:cs typeface="Segoe UI Symbol"/>
              </a:rPr>
              <a:t> </a:t>
            </a:r>
            <a:r>
              <a:rPr dirty="0" smtClean="0" sz="3300" spc="0" b="1">
                <a:latin typeface="Calibri"/>
                <a:cs typeface="Calibri"/>
              </a:rPr>
              <a:t>Как</a:t>
            </a:r>
            <a:r>
              <a:rPr dirty="0" smtClean="0" sz="3300" spc="135" b="1">
                <a:latin typeface="Calibri"/>
                <a:cs typeface="Calibri"/>
              </a:rPr>
              <a:t> </a:t>
            </a:r>
            <a:r>
              <a:rPr dirty="0" smtClean="0" sz="3300" spc="0" b="1">
                <a:latin typeface="Calibri"/>
                <a:cs typeface="Calibri"/>
              </a:rPr>
              <a:t>с</a:t>
            </a:r>
            <a:r>
              <a:rPr dirty="0" smtClean="0" sz="3300" spc="5" b="1">
                <a:latin typeface="Calibri"/>
                <a:cs typeface="Calibri"/>
              </a:rPr>
              <a:t>т</a:t>
            </a:r>
            <a:r>
              <a:rPr dirty="0" smtClean="0" sz="3300" spc="0" b="1">
                <a:latin typeface="Calibri"/>
                <a:cs typeface="Calibri"/>
              </a:rPr>
              <a:t>ать</a:t>
            </a:r>
            <a:r>
              <a:rPr dirty="0" smtClean="0" sz="3300" spc="90" b="1">
                <a:latin typeface="Calibri"/>
                <a:cs typeface="Calibri"/>
              </a:rPr>
              <a:t> </a:t>
            </a:r>
            <a:r>
              <a:rPr dirty="0" smtClean="0" sz="3300" spc="0" b="1">
                <a:latin typeface="Calibri"/>
                <a:cs typeface="Calibri"/>
              </a:rPr>
              <a:t>соц</a:t>
            </a:r>
            <a:r>
              <a:rPr dirty="0" smtClean="0" sz="3300" spc="5" b="1">
                <a:latin typeface="Calibri"/>
                <a:cs typeface="Calibri"/>
              </a:rPr>
              <a:t>и</a:t>
            </a:r>
            <a:r>
              <a:rPr dirty="0" smtClean="0" sz="3300" spc="0" b="1">
                <a:latin typeface="Calibri"/>
                <a:cs typeface="Calibri"/>
              </a:rPr>
              <a:t>аль</a:t>
            </a:r>
            <a:r>
              <a:rPr dirty="0" smtClean="0" sz="3300" spc="-15" b="1">
                <a:latin typeface="Calibri"/>
                <a:cs typeface="Calibri"/>
              </a:rPr>
              <a:t>н</a:t>
            </a:r>
            <a:r>
              <a:rPr dirty="0" smtClean="0" sz="3300" spc="0" b="1">
                <a:latin typeface="Calibri"/>
                <a:cs typeface="Calibri"/>
              </a:rPr>
              <a:t>ым</a:t>
            </a:r>
            <a:r>
              <a:rPr dirty="0" smtClean="0" sz="3300" spc="0" b="1">
                <a:latin typeface="Calibri"/>
                <a:cs typeface="Calibri"/>
              </a:rPr>
              <a:t> пр</a:t>
            </a:r>
            <a:r>
              <a:rPr dirty="0" smtClean="0" sz="3300" spc="-60" b="1">
                <a:latin typeface="Calibri"/>
                <a:cs typeface="Calibri"/>
              </a:rPr>
              <a:t>е</a:t>
            </a:r>
            <a:r>
              <a:rPr dirty="0" smtClean="0" sz="3300" spc="0" b="1">
                <a:latin typeface="Calibri"/>
                <a:cs typeface="Calibri"/>
              </a:rPr>
              <a:t>дприяти</a:t>
            </a:r>
            <a:r>
              <a:rPr dirty="0" smtClean="0" sz="3300" spc="-30" b="1">
                <a:latin typeface="Calibri"/>
                <a:cs typeface="Calibri"/>
              </a:rPr>
              <a:t>е</a:t>
            </a:r>
            <a:r>
              <a:rPr dirty="0" smtClean="0" sz="3300" spc="-5" b="1">
                <a:latin typeface="Calibri"/>
                <a:cs typeface="Calibri"/>
              </a:rPr>
              <a:t>м</a:t>
            </a:r>
            <a:r>
              <a:rPr dirty="0" smtClean="0" sz="3300" spc="0">
                <a:latin typeface="Segoe UI Symbol"/>
                <a:cs typeface="Segoe UI Symbol"/>
              </a:rPr>
              <a:t>?</a:t>
            </a:r>
            <a:endParaRPr sz="3300">
              <a:latin typeface="Segoe UI Symbol"/>
              <a:cs typeface="Segoe UI Symbo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02610" y="256920"/>
            <a:ext cx="3111500" cy="3340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spc="-10" b="1">
                <a:latin typeface="Calibri"/>
                <a:cs typeface="Calibri"/>
              </a:rPr>
              <a:t>В</a:t>
            </a:r>
            <a:r>
              <a:rPr dirty="0" smtClean="0" sz="2100" spc="-60" b="1">
                <a:latin typeface="Calibri"/>
                <a:cs typeface="Calibri"/>
              </a:rPr>
              <a:t>х</a:t>
            </a:r>
            <a:r>
              <a:rPr dirty="0" smtClean="0" sz="2100" spc="-35" b="1">
                <a:latin typeface="Calibri"/>
                <a:cs typeface="Calibri"/>
              </a:rPr>
              <a:t>о</a:t>
            </a:r>
            <a:r>
              <a:rPr dirty="0" smtClean="0" sz="2100" spc="0" b="1">
                <a:latin typeface="Calibri"/>
                <a:cs typeface="Calibri"/>
              </a:rPr>
              <a:t>ж</a:t>
            </a:r>
            <a:r>
              <a:rPr dirty="0" smtClean="0" sz="2100" spc="-25" b="1">
                <a:latin typeface="Calibri"/>
                <a:cs typeface="Calibri"/>
              </a:rPr>
              <a:t>д</a:t>
            </a:r>
            <a:r>
              <a:rPr dirty="0" smtClean="0" sz="2100" spc="-1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ние</a:t>
            </a:r>
            <a:r>
              <a:rPr dirty="0" smtClean="0" sz="2100" spc="12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в</a:t>
            </a:r>
            <a:r>
              <a:rPr dirty="0" smtClean="0" sz="2100" spc="8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пе</a:t>
            </a:r>
            <a:r>
              <a:rPr dirty="0" smtClean="0" sz="2100" spc="-15" b="1">
                <a:latin typeface="Calibri"/>
                <a:cs typeface="Calibri"/>
              </a:rPr>
              <a:t>р</a:t>
            </a:r>
            <a:r>
              <a:rPr dirty="0" smtClean="0" sz="2100" spc="-1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чень</a:t>
            </a:r>
            <a:r>
              <a:rPr dirty="0" smtClean="0" sz="2100" spc="85" b="1">
                <a:latin typeface="Calibri"/>
                <a:cs typeface="Calibri"/>
              </a:rPr>
              <a:t> </a:t>
            </a:r>
            <a:r>
              <a:rPr dirty="0" smtClean="0" sz="2100" spc="10" b="1">
                <a:latin typeface="Calibri"/>
                <a:cs typeface="Calibri"/>
              </a:rPr>
              <a:t>СП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96232" y="751332"/>
            <a:ext cx="4638675" cy="68453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just" marL="12700" marR="13335">
              <a:lnSpc>
                <a:spcPct val="100000"/>
              </a:lnSpc>
            </a:pPr>
            <a:r>
              <a:rPr dirty="0" smtClean="0" sz="1100" spc="5" i="1">
                <a:latin typeface="Calibri"/>
                <a:cs typeface="Calibri"/>
              </a:rPr>
              <a:t>П</a:t>
            </a:r>
            <a:r>
              <a:rPr dirty="0" smtClean="0" sz="1100" spc="5" i="1">
                <a:latin typeface="Calibri"/>
                <a:cs typeface="Calibri"/>
              </a:rPr>
              <a:t>р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-35" i="1">
                <a:latin typeface="Calibri"/>
                <a:cs typeface="Calibri"/>
              </a:rPr>
              <a:t>к</a:t>
            </a:r>
            <a:r>
              <a:rPr dirty="0" smtClean="0" sz="1100" spc="5" i="1">
                <a:latin typeface="Calibri"/>
                <a:cs typeface="Calibri"/>
              </a:rPr>
              <a:t>а</a:t>
            </a:r>
            <a:r>
              <a:rPr dirty="0" smtClean="0" sz="1100" spc="0" i="1">
                <a:latin typeface="Calibri"/>
                <a:cs typeface="Calibri"/>
              </a:rPr>
              <a:t>з</a:t>
            </a:r>
            <a:r>
              <a:rPr dirty="0" smtClean="0" sz="1100" spc="80" i="1">
                <a:latin typeface="Calibri"/>
                <a:cs typeface="Calibri"/>
              </a:rPr>
              <a:t> </a:t>
            </a:r>
            <a:r>
              <a:rPr dirty="0" smtClean="0" sz="1100" spc="-10" i="1">
                <a:latin typeface="Calibri"/>
                <a:cs typeface="Calibri"/>
              </a:rPr>
              <a:t>М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-30" i="1">
                <a:latin typeface="Calibri"/>
                <a:cs typeface="Calibri"/>
              </a:rPr>
              <a:t>н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0" i="1">
                <a:latin typeface="Calibri"/>
                <a:cs typeface="Calibri"/>
              </a:rPr>
              <a:t>с</a:t>
            </a:r>
            <a:r>
              <a:rPr dirty="0" smtClean="0" sz="1100" spc="-15" i="1">
                <a:latin typeface="Calibri"/>
                <a:cs typeface="Calibri"/>
              </a:rPr>
              <a:t>т</a:t>
            </a:r>
            <a:r>
              <a:rPr dirty="0" smtClean="0" sz="1100" spc="0" i="1">
                <a:latin typeface="Calibri"/>
                <a:cs typeface="Calibri"/>
              </a:rPr>
              <a:t>е</a:t>
            </a:r>
            <a:r>
              <a:rPr dirty="0" smtClean="0" sz="1100" spc="5" i="1">
                <a:latin typeface="Calibri"/>
                <a:cs typeface="Calibri"/>
              </a:rPr>
              <a:t>р</a:t>
            </a:r>
            <a:r>
              <a:rPr dirty="0" smtClean="0" sz="1100" spc="0" i="1">
                <a:latin typeface="Calibri"/>
                <a:cs typeface="Calibri"/>
              </a:rPr>
              <a:t>с</a:t>
            </a:r>
            <a:r>
              <a:rPr dirty="0" smtClean="0" sz="1100" spc="-15" i="1">
                <a:latin typeface="Calibri"/>
                <a:cs typeface="Calibri"/>
              </a:rPr>
              <a:t>т</a:t>
            </a:r>
            <a:r>
              <a:rPr dirty="0" smtClean="0" sz="1100" spc="0" i="1">
                <a:latin typeface="Calibri"/>
                <a:cs typeface="Calibri"/>
              </a:rPr>
              <a:t>ва</a:t>
            </a:r>
            <a:r>
              <a:rPr dirty="0" smtClean="0" sz="1100" spc="100" i="1">
                <a:latin typeface="Calibri"/>
                <a:cs typeface="Calibri"/>
              </a:rPr>
              <a:t> </a:t>
            </a:r>
            <a:r>
              <a:rPr dirty="0" smtClean="0" sz="1100" spc="-10" i="1">
                <a:latin typeface="Calibri"/>
                <a:cs typeface="Calibri"/>
              </a:rPr>
              <a:t>э</a:t>
            </a:r>
            <a:r>
              <a:rPr dirty="0" smtClean="0" sz="1100" spc="-10" i="1">
                <a:latin typeface="Calibri"/>
                <a:cs typeface="Calibri"/>
              </a:rPr>
              <a:t>к</a:t>
            </a:r>
            <a:r>
              <a:rPr dirty="0" smtClean="0" sz="1100" spc="5" i="1">
                <a:latin typeface="Calibri"/>
                <a:cs typeface="Calibri"/>
              </a:rPr>
              <a:t>о</a:t>
            </a:r>
            <a:r>
              <a:rPr dirty="0" smtClean="0" sz="1100" spc="-30" i="1">
                <a:latin typeface="Calibri"/>
                <a:cs typeface="Calibri"/>
              </a:rPr>
              <a:t>н</a:t>
            </a:r>
            <a:r>
              <a:rPr dirty="0" smtClean="0" sz="1100" spc="5" i="1">
                <a:latin typeface="Calibri"/>
                <a:cs typeface="Calibri"/>
              </a:rPr>
              <a:t>о</a:t>
            </a:r>
            <a:r>
              <a:rPr dirty="0" smtClean="0" sz="1100" spc="0" i="1">
                <a:latin typeface="Calibri"/>
                <a:cs typeface="Calibri"/>
              </a:rPr>
              <a:t>м</a:t>
            </a:r>
            <a:r>
              <a:rPr dirty="0" smtClean="0" sz="1100" spc="-20" i="1">
                <a:latin typeface="Calibri"/>
                <a:cs typeface="Calibri"/>
              </a:rPr>
              <a:t>и</a:t>
            </a:r>
            <a:r>
              <a:rPr dirty="0" smtClean="0" sz="1100" spc="5" i="1">
                <a:latin typeface="Calibri"/>
                <a:cs typeface="Calibri"/>
              </a:rPr>
              <a:t>ч</a:t>
            </a:r>
            <a:r>
              <a:rPr dirty="0" smtClean="0" sz="1100" spc="0" i="1">
                <a:latin typeface="Calibri"/>
                <a:cs typeface="Calibri"/>
              </a:rPr>
              <a:t>ес</a:t>
            </a:r>
            <a:r>
              <a:rPr dirty="0" smtClean="0" sz="1100" spc="-15" i="1">
                <a:latin typeface="Calibri"/>
                <a:cs typeface="Calibri"/>
              </a:rPr>
              <a:t>к</a:t>
            </a:r>
            <a:r>
              <a:rPr dirty="0" smtClean="0" sz="1100" spc="5" i="1">
                <a:latin typeface="Calibri"/>
                <a:cs typeface="Calibri"/>
              </a:rPr>
              <a:t>о</a:t>
            </a:r>
            <a:r>
              <a:rPr dirty="0" smtClean="0" sz="1100" spc="-25" i="1">
                <a:latin typeface="Calibri"/>
                <a:cs typeface="Calibri"/>
              </a:rPr>
              <a:t>г</a:t>
            </a:r>
            <a:r>
              <a:rPr dirty="0" smtClean="0" sz="1100" spc="0" i="1">
                <a:latin typeface="Calibri"/>
                <a:cs typeface="Calibri"/>
              </a:rPr>
              <a:t>о</a:t>
            </a:r>
            <a:r>
              <a:rPr dirty="0" smtClean="0" sz="1100" spc="75" i="1">
                <a:latin typeface="Calibri"/>
                <a:cs typeface="Calibri"/>
              </a:rPr>
              <a:t> </a:t>
            </a:r>
            <a:r>
              <a:rPr dirty="0" smtClean="0" sz="1100" spc="5" i="1">
                <a:latin typeface="Calibri"/>
                <a:cs typeface="Calibri"/>
              </a:rPr>
              <a:t>р</a:t>
            </a:r>
            <a:r>
              <a:rPr dirty="0" smtClean="0" sz="1100" spc="5" i="1">
                <a:latin typeface="Calibri"/>
                <a:cs typeface="Calibri"/>
              </a:rPr>
              <a:t>а</a:t>
            </a:r>
            <a:r>
              <a:rPr dirty="0" smtClean="0" sz="1100" spc="-15" i="1">
                <a:latin typeface="Calibri"/>
                <a:cs typeface="Calibri"/>
              </a:rPr>
              <a:t>з</a:t>
            </a:r>
            <a:r>
              <a:rPr dirty="0" smtClean="0" sz="1100" spc="-25" i="1">
                <a:latin typeface="Calibri"/>
                <a:cs typeface="Calibri"/>
              </a:rPr>
              <a:t>в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-10" i="1">
                <a:latin typeface="Calibri"/>
                <a:cs typeface="Calibri"/>
              </a:rPr>
              <a:t>т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0" i="1">
                <a:latin typeface="Calibri"/>
                <a:cs typeface="Calibri"/>
              </a:rPr>
              <a:t>я</a:t>
            </a:r>
            <a:r>
              <a:rPr dirty="0" smtClean="0" sz="1100" spc="70" i="1">
                <a:latin typeface="Calibri"/>
                <a:cs typeface="Calibri"/>
              </a:rPr>
              <a:t> </a:t>
            </a:r>
            <a:r>
              <a:rPr dirty="0" smtClean="0" sz="1100" spc="5" i="1">
                <a:latin typeface="Calibri"/>
                <a:cs typeface="Calibri"/>
              </a:rPr>
              <a:t>Р</a:t>
            </a:r>
            <a:r>
              <a:rPr dirty="0" smtClean="0" sz="1100" spc="0" i="1">
                <a:latin typeface="Calibri"/>
                <a:cs typeface="Calibri"/>
              </a:rPr>
              <a:t>Ф</a:t>
            </a:r>
            <a:r>
              <a:rPr dirty="0" smtClean="0" sz="1100" spc="60" i="1">
                <a:latin typeface="Calibri"/>
                <a:cs typeface="Calibri"/>
              </a:rPr>
              <a:t> </a:t>
            </a:r>
            <a:r>
              <a:rPr dirty="0" smtClean="0" sz="1100" spc="5" i="1">
                <a:latin typeface="Calibri"/>
                <a:cs typeface="Calibri"/>
              </a:rPr>
              <a:t>о</a:t>
            </a:r>
            <a:r>
              <a:rPr dirty="0" smtClean="0" sz="1100" spc="0" i="1">
                <a:latin typeface="Calibri"/>
                <a:cs typeface="Calibri"/>
              </a:rPr>
              <a:t>т</a:t>
            </a:r>
            <a:r>
              <a:rPr dirty="0" smtClean="0" sz="1100" spc="75" i="1">
                <a:latin typeface="Calibri"/>
                <a:cs typeface="Calibri"/>
              </a:rPr>
              <a:t> </a:t>
            </a:r>
            <a:r>
              <a:rPr dirty="0" smtClean="0" sz="1150" spc="-45">
                <a:latin typeface="Segoe UI Symbol"/>
                <a:cs typeface="Segoe UI Symbol"/>
              </a:rPr>
              <a:t>2</a:t>
            </a:r>
            <a:r>
              <a:rPr dirty="0" smtClean="0" sz="1150" spc="-25">
                <a:latin typeface="Segoe UI Symbol"/>
                <a:cs typeface="Segoe UI Symbol"/>
              </a:rPr>
              <a:t>9</a:t>
            </a:r>
            <a:r>
              <a:rPr dirty="0" smtClean="0" sz="1150" spc="-15">
                <a:latin typeface="Segoe UI Symbol"/>
                <a:cs typeface="Segoe UI Symbol"/>
              </a:rPr>
              <a:t>.</a:t>
            </a:r>
            <a:r>
              <a:rPr dirty="0" smtClean="0" sz="1150" spc="-45">
                <a:latin typeface="Segoe UI Symbol"/>
                <a:cs typeface="Segoe UI Symbol"/>
              </a:rPr>
              <a:t>1</a:t>
            </a:r>
            <a:r>
              <a:rPr dirty="0" smtClean="0" sz="1150" spc="-25">
                <a:latin typeface="Segoe UI Symbol"/>
                <a:cs typeface="Segoe UI Symbol"/>
              </a:rPr>
              <a:t>1</a:t>
            </a:r>
            <a:r>
              <a:rPr dirty="0" smtClean="0" sz="1150" spc="-40">
                <a:latin typeface="Segoe UI Symbol"/>
                <a:cs typeface="Segoe UI Symbol"/>
              </a:rPr>
              <a:t>.</a:t>
            </a:r>
            <a:r>
              <a:rPr dirty="0" smtClean="0" sz="1150" spc="-20">
                <a:latin typeface="Segoe UI Symbol"/>
                <a:cs typeface="Segoe UI Symbol"/>
              </a:rPr>
              <a:t>2</a:t>
            </a:r>
            <a:r>
              <a:rPr dirty="0" smtClean="0" sz="1150" spc="-45">
                <a:latin typeface="Segoe UI Symbol"/>
                <a:cs typeface="Segoe UI Symbol"/>
              </a:rPr>
              <a:t>0</a:t>
            </a:r>
            <a:r>
              <a:rPr dirty="0" smtClean="0" sz="1150" spc="-20">
                <a:latin typeface="Segoe UI Symbol"/>
                <a:cs typeface="Segoe UI Symbol"/>
              </a:rPr>
              <a:t>1</a:t>
            </a:r>
            <a:r>
              <a:rPr dirty="0" smtClean="0" sz="1150" spc="-25">
                <a:latin typeface="Segoe UI Symbol"/>
                <a:cs typeface="Segoe UI Symbol"/>
              </a:rPr>
              <a:t>9</a:t>
            </a:r>
            <a:r>
              <a:rPr dirty="0" smtClean="0" sz="1150" spc="-5">
                <a:latin typeface="Segoe UI Symbol"/>
                <a:cs typeface="Segoe UI Symbol"/>
              </a:rPr>
              <a:t> </a:t>
            </a:r>
            <a:r>
              <a:rPr dirty="0" smtClean="0" sz="1150" spc="-70">
                <a:latin typeface="Segoe UI Symbol"/>
                <a:cs typeface="Segoe UI Symbol"/>
              </a:rPr>
              <a:t>№</a:t>
            </a:r>
            <a:r>
              <a:rPr dirty="0" smtClean="0" sz="1150" spc="-25">
                <a:latin typeface="Segoe UI Symbol"/>
                <a:cs typeface="Segoe UI Symbol"/>
              </a:rPr>
              <a:t>7</a:t>
            </a:r>
            <a:r>
              <a:rPr dirty="0" smtClean="0" sz="1150" spc="-45">
                <a:latin typeface="Segoe UI Symbol"/>
                <a:cs typeface="Segoe UI Symbol"/>
              </a:rPr>
              <a:t>7</a:t>
            </a:r>
            <a:r>
              <a:rPr dirty="0" smtClean="0" sz="1150" spc="-25">
                <a:latin typeface="Segoe UI Symbol"/>
                <a:cs typeface="Segoe UI Symbol"/>
              </a:rPr>
              <a:t>3</a:t>
            </a:r>
            <a:endParaRPr sz="1150">
              <a:latin typeface="Segoe UI Symbol"/>
              <a:cs typeface="Segoe UI Symbol"/>
            </a:endParaRPr>
          </a:p>
          <a:p>
            <a:pPr algn="just" marL="12700" marR="12700" indent="0">
              <a:lnSpc>
                <a:spcPts val="1320"/>
              </a:lnSpc>
              <a:spcBef>
                <a:spcPts val="35"/>
              </a:spcBef>
            </a:pPr>
            <a:r>
              <a:rPr dirty="0" smtClean="0" sz="1150" spc="-40">
                <a:latin typeface="Segoe UI Symbol"/>
                <a:cs typeface="Segoe UI Symbol"/>
              </a:rPr>
              <a:t>«</a:t>
            </a:r>
            <a:r>
              <a:rPr dirty="0" smtClean="0" sz="1100" spc="-5" i="1">
                <a:latin typeface="Calibri"/>
                <a:cs typeface="Calibri"/>
              </a:rPr>
              <a:t>О</a:t>
            </a:r>
            <a:r>
              <a:rPr dirty="0" smtClean="0" sz="1100" spc="0" i="1">
                <a:latin typeface="Calibri"/>
                <a:cs typeface="Calibri"/>
              </a:rPr>
              <a:t>б   </a:t>
            </a:r>
            <a:r>
              <a:rPr dirty="0" smtClean="0" sz="1100" spc="70" i="1">
                <a:latin typeface="Calibri"/>
                <a:cs typeface="Calibri"/>
              </a:rPr>
              <a:t> </a:t>
            </a:r>
            <a:r>
              <a:rPr dirty="0" smtClean="0" sz="1100" spc="10" i="1">
                <a:latin typeface="Calibri"/>
                <a:cs typeface="Calibri"/>
              </a:rPr>
              <a:t>у</a:t>
            </a:r>
            <a:r>
              <a:rPr dirty="0" smtClean="0" sz="1100" spc="-10" i="1">
                <a:latin typeface="Calibri"/>
                <a:cs typeface="Calibri"/>
              </a:rPr>
              <a:t>т</a:t>
            </a:r>
            <a:r>
              <a:rPr dirty="0" smtClean="0" sz="1100" spc="0" i="1">
                <a:latin typeface="Calibri"/>
                <a:cs typeface="Calibri"/>
              </a:rPr>
              <a:t>ве</a:t>
            </a:r>
            <a:r>
              <a:rPr dirty="0" smtClean="0" sz="1100" spc="10" i="1">
                <a:latin typeface="Calibri"/>
                <a:cs typeface="Calibri"/>
              </a:rPr>
              <a:t>р</a:t>
            </a:r>
            <a:r>
              <a:rPr dirty="0" smtClean="0" sz="1100" spc="-30" i="1">
                <a:latin typeface="Calibri"/>
                <a:cs typeface="Calibri"/>
              </a:rPr>
              <a:t>ж</a:t>
            </a:r>
            <a:r>
              <a:rPr dirty="0" smtClean="0" sz="1100" spc="0" i="1">
                <a:latin typeface="Calibri"/>
                <a:cs typeface="Calibri"/>
              </a:rPr>
              <a:t>ден</a:t>
            </a:r>
            <a:r>
              <a:rPr dirty="0" smtClean="0" sz="1100" spc="-20" i="1">
                <a:latin typeface="Calibri"/>
                <a:cs typeface="Calibri"/>
              </a:rPr>
              <a:t>и</a:t>
            </a:r>
            <a:r>
              <a:rPr dirty="0" smtClean="0" sz="1100" spc="0" i="1">
                <a:latin typeface="Calibri"/>
                <a:cs typeface="Calibri"/>
              </a:rPr>
              <a:t>и   </a:t>
            </a:r>
            <a:r>
              <a:rPr dirty="0" smtClean="0" sz="1100" spc="50" i="1">
                <a:latin typeface="Calibri"/>
                <a:cs typeface="Calibri"/>
              </a:rPr>
              <a:t> </a:t>
            </a:r>
            <a:r>
              <a:rPr dirty="0" smtClean="0" sz="1100" spc="-25" i="1">
                <a:latin typeface="Calibri"/>
                <a:cs typeface="Calibri"/>
              </a:rPr>
              <a:t>п</a:t>
            </a:r>
            <a:r>
              <a:rPr dirty="0" smtClean="0" sz="1100" spc="5" i="1">
                <a:latin typeface="Calibri"/>
                <a:cs typeface="Calibri"/>
              </a:rPr>
              <a:t>о</a:t>
            </a:r>
            <a:r>
              <a:rPr dirty="0" smtClean="0" sz="1100" spc="-20" i="1">
                <a:latin typeface="Calibri"/>
                <a:cs typeface="Calibri"/>
              </a:rPr>
              <a:t>р</a:t>
            </a:r>
            <a:r>
              <a:rPr dirty="0" smtClean="0" sz="1100" spc="0" i="1">
                <a:latin typeface="Calibri"/>
                <a:cs typeface="Calibri"/>
              </a:rPr>
              <a:t>я</a:t>
            </a:r>
            <a:r>
              <a:rPr dirty="0" smtClean="0" sz="1100" spc="-5" i="1">
                <a:latin typeface="Calibri"/>
                <a:cs typeface="Calibri"/>
              </a:rPr>
              <a:t>д</a:t>
            </a:r>
            <a:r>
              <a:rPr dirty="0" smtClean="0" sz="1100" spc="-10" i="1">
                <a:latin typeface="Calibri"/>
                <a:cs typeface="Calibri"/>
              </a:rPr>
              <a:t>к</a:t>
            </a:r>
            <a:r>
              <a:rPr dirty="0" smtClean="0" sz="1100" spc="0" i="1">
                <a:latin typeface="Calibri"/>
                <a:cs typeface="Calibri"/>
              </a:rPr>
              <a:t>а   </a:t>
            </a:r>
            <a:r>
              <a:rPr dirty="0" smtClean="0" sz="1100" spc="70" i="1">
                <a:latin typeface="Calibri"/>
                <a:cs typeface="Calibri"/>
              </a:rPr>
              <a:t> </a:t>
            </a:r>
            <a:r>
              <a:rPr dirty="0" smtClean="0" sz="1100" spc="-25" i="1">
                <a:latin typeface="Calibri"/>
                <a:cs typeface="Calibri"/>
              </a:rPr>
              <a:t>п</a:t>
            </a:r>
            <a:r>
              <a:rPr dirty="0" smtClean="0" sz="1100" spc="-20" i="1">
                <a:latin typeface="Calibri"/>
                <a:cs typeface="Calibri"/>
              </a:rPr>
              <a:t>р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-15" i="1">
                <a:latin typeface="Calibri"/>
                <a:cs typeface="Calibri"/>
              </a:rPr>
              <a:t>з</a:t>
            </a:r>
            <a:r>
              <a:rPr dirty="0" smtClean="0" sz="1100" spc="-10" i="1">
                <a:latin typeface="Calibri"/>
                <a:cs typeface="Calibri"/>
              </a:rPr>
              <a:t>н</a:t>
            </a:r>
            <a:r>
              <a:rPr dirty="0" smtClean="0" sz="1100" spc="5" i="1">
                <a:latin typeface="Calibri"/>
                <a:cs typeface="Calibri"/>
              </a:rPr>
              <a:t>а</a:t>
            </a:r>
            <a:r>
              <a:rPr dirty="0" smtClean="0" sz="1100" spc="-10" i="1">
                <a:latin typeface="Calibri"/>
                <a:cs typeface="Calibri"/>
              </a:rPr>
              <a:t>н</a:t>
            </a:r>
            <a:r>
              <a:rPr dirty="0" smtClean="0" sz="1100" spc="-20" i="1">
                <a:latin typeface="Calibri"/>
                <a:cs typeface="Calibri"/>
              </a:rPr>
              <a:t>и</a:t>
            </a:r>
            <a:r>
              <a:rPr dirty="0" smtClean="0" sz="1100" spc="0" i="1">
                <a:latin typeface="Calibri"/>
                <a:cs typeface="Calibri"/>
              </a:rPr>
              <a:t>я   </a:t>
            </a:r>
            <a:r>
              <a:rPr dirty="0" smtClean="0" sz="1100" spc="65" i="1">
                <a:latin typeface="Calibri"/>
                <a:cs typeface="Calibri"/>
              </a:rPr>
              <a:t> </a:t>
            </a:r>
            <a:r>
              <a:rPr dirty="0" smtClean="0" sz="1100" spc="-30" i="1">
                <a:latin typeface="Calibri"/>
                <a:cs typeface="Calibri"/>
              </a:rPr>
              <a:t>с</a:t>
            </a:r>
            <a:r>
              <a:rPr dirty="0" smtClean="0" sz="1100" spc="10" i="1">
                <a:latin typeface="Calibri"/>
                <a:cs typeface="Calibri"/>
              </a:rPr>
              <a:t>у</a:t>
            </a:r>
            <a:r>
              <a:rPr dirty="0" smtClean="0" sz="1100" spc="-15" i="1">
                <a:latin typeface="Calibri"/>
                <a:cs typeface="Calibri"/>
              </a:rPr>
              <a:t>б</a:t>
            </a:r>
            <a:r>
              <a:rPr dirty="0" smtClean="0" sz="1100" spc="5" i="1">
                <a:latin typeface="Calibri"/>
                <a:cs typeface="Calibri"/>
              </a:rPr>
              <a:t>ъ</a:t>
            </a:r>
            <a:r>
              <a:rPr dirty="0" smtClean="0" sz="1100" spc="-25" i="1">
                <a:latin typeface="Calibri"/>
                <a:cs typeface="Calibri"/>
              </a:rPr>
              <a:t>е</a:t>
            </a:r>
            <a:r>
              <a:rPr dirty="0" smtClean="0" sz="1100" spc="-10" i="1">
                <a:latin typeface="Calibri"/>
                <a:cs typeface="Calibri"/>
              </a:rPr>
              <a:t>к</a:t>
            </a:r>
            <a:r>
              <a:rPr dirty="0" smtClean="0" sz="1100" spc="-10" i="1">
                <a:latin typeface="Calibri"/>
                <a:cs typeface="Calibri"/>
              </a:rPr>
              <a:t>т</a:t>
            </a:r>
            <a:r>
              <a:rPr dirty="0" smtClean="0" sz="1100" spc="0" i="1">
                <a:latin typeface="Calibri"/>
                <a:cs typeface="Calibri"/>
              </a:rPr>
              <a:t>а   </a:t>
            </a:r>
            <a:r>
              <a:rPr dirty="0" smtClean="0" sz="1100" spc="70" i="1">
                <a:latin typeface="Calibri"/>
                <a:cs typeface="Calibri"/>
              </a:rPr>
              <a:t> </a:t>
            </a:r>
            <a:r>
              <a:rPr dirty="0" smtClean="0" sz="1100" spc="-10" i="1">
                <a:latin typeface="Calibri"/>
                <a:cs typeface="Calibri"/>
              </a:rPr>
              <a:t>М</a:t>
            </a:r>
            <a:r>
              <a:rPr dirty="0" smtClean="0" sz="1100" spc="0" i="1">
                <a:latin typeface="Calibri"/>
                <a:cs typeface="Calibri"/>
              </a:rPr>
              <a:t>СП   </a:t>
            </a:r>
            <a:r>
              <a:rPr dirty="0" smtClean="0" sz="1100" spc="70" i="1">
                <a:latin typeface="Calibri"/>
                <a:cs typeface="Calibri"/>
              </a:rPr>
              <a:t> </a:t>
            </a:r>
            <a:r>
              <a:rPr dirty="0" smtClean="0" sz="1100" spc="0" i="1">
                <a:latin typeface="Calibri"/>
                <a:cs typeface="Calibri"/>
              </a:rPr>
              <a:t>с</a:t>
            </a:r>
            <a:r>
              <a:rPr dirty="0" smtClean="0" sz="1100" spc="-20" i="1">
                <a:latin typeface="Calibri"/>
                <a:cs typeface="Calibri"/>
              </a:rPr>
              <a:t>о</a:t>
            </a:r>
            <a:r>
              <a:rPr dirty="0" smtClean="0" sz="1100" spc="5" i="1">
                <a:latin typeface="Calibri"/>
                <a:cs typeface="Calibri"/>
              </a:rPr>
              <a:t>ц</a:t>
            </a:r>
            <a:r>
              <a:rPr dirty="0" smtClean="0" sz="1100" spc="-20" i="1">
                <a:latin typeface="Calibri"/>
                <a:cs typeface="Calibri"/>
              </a:rPr>
              <a:t>и</a:t>
            </a:r>
            <a:r>
              <a:rPr dirty="0" smtClean="0" sz="1100" spc="5" i="1">
                <a:latin typeface="Calibri"/>
                <a:cs typeface="Calibri"/>
              </a:rPr>
              <a:t>а</a:t>
            </a:r>
            <a:r>
              <a:rPr dirty="0" smtClean="0" sz="1100" spc="-15" i="1">
                <a:latin typeface="Calibri"/>
                <a:cs typeface="Calibri"/>
              </a:rPr>
              <a:t>л</a:t>
            </a:r>
            <a:r>
              <a:rPr dirty="0" smtClean="0" sz="1100" spc="-10" i="1">
                <a:latin typeface="Calibri"/>
                <a:cs typeface="Calibri"/>
              </a:rPr>
              <a:t>ь</a:t>
            </a:r>
            <a:r>
              <a:rPr dirty="0" smtClean="0" sz="1100" spc="-10" i="1">
                <a:latin typeface="Calibri"/>
                <a:cs typeface="Calibri"/>
              </a:rPr>
              <a:t>н</a:t>
            </a:r>
            <a:r>
              <a:rPr dirty="0" smtClean="0" sz="1100" spc="10" i="1">
                <a:latin typeface="Calibri"/>
                <a:cs typeface="Calibri"/>
              </a:rPr>
              <a:t>ы</a:t>
            </a:r>
            <a:r>
              <a:rPr dirty="0" smtClean="0" sz="1100" spc="0" i="1">
                <a:latin typeface="Calibri"/>
                <a:cs typeface="Calibri"/>
              </a:rPr>
              <a:t>м</a:t>
            </a:r>
            <a:r>
              <a:rPr dirty="0" smtClean="0" sz="1100" spc="0" i="1">
                <a:latin typeface="Calibri"/>
                <a:cs typeface="Calibri"/>
              </a:rPr>
              <a:t> п</a:t>
            </a:r>
            <a:r>
              <a:rPr dirty="0" smtClean="0" sz="1100" spc="5" i="1">
                <a:latin typeface="Calibri"/>
                <a:cs typeface="Calibri"/>
              </a:rPr>
              <a:t>р</a:t>
            </a:r>
            <a:r>
              <a:rPr dirty="0" smtClean="0" sz="1100" spc="0" i="1">
                <a:latin typeface="Calibri"/>
                <a:cs typeface="Calibri"/>
              </a:rPr>
              <a:t>е</a:t>
            </a:r>
            <a:r>
              <a:rPr dirty="0" smtClean="0" sz="1100" spc="-5" i="1">
                <a:latin typeface="Calibri"/>
                <a:cs typeface="Calibri"/>
              </a:rPr>
              <a:t>д</a:t>
            </a:r>
            <a:r>
              <a:rPr dirty="0" smtClean="0" sz="1100" spc="0" i="1">
                <a:latin typeface="Calibri"/>
                <a:cs typeface="Calibri"/>
              </a:rPr>
              <a:t>п</a:t>
            </a:r>
            <a:r>
              <a:rPr dirty="0" smtClean="0" sz="1100" spc="-15" i="1">
                <a:latin typeface="Calibri"/>
                <a:cs typeface="Calibri"/>
              </a:rPr>
              <a:t>р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0" i="1">
                <a:latin typeface="Calibri"/>
                <a:cs typeface="Calibri"/>
              </a:rPr>
              <a:t>я</a:t>
            </a:r>
            <a:r>
              <a:rPr dirty="0" smtClean="0" sz="1100" spc="-10" i="1">
                <a:latin typeface="Calibri"/>
                <a:cs typeface="Calibri"/>
              </a:rPr>
              <a:t>т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0" i="1">
                <a:latin typeface="Calibri"/>
                <a:cs typeface="Calibri"/>
              </a:rPr>
              <a:t>ем   </a:t>
            </a:r>
            <a:r>
              <a:rPr dirty="0" smtClean="0" sz="1100" spc="40" i="1">
                <a:latin typeface="Calibri"/>
                <a:cs typeface="Calibri"/>
              </a:rPr>
              <a:t> </a:t>
            </a:r>
            <a:r>
              <a:rPr dirty="0" smtClean="0" sz="1100" spc="0" i="1">
                <a:latin typeface="Calibri"/>
                <a:cs typeface="Calibri"/>
              </a:rPr>
              <a:t>и   </a:t>
            </a:r>
            <a:r>
              <a:rPr dirty="0" smtClean="0" sz="1100" spc="45" i="1">
                <a:latin typeface="Calibri"/>
                <a:cs typeface="Calibri"/>
              </a:rPr>
              <a:t> </a:t>
            </a:r>
            <a:r>
              <a:rPr dirty="0" smtClean="0" sz="1100" spc="-25" i="1">
                <a:latin typeface="Calibri"/>
                <a:cs typeface="Calibri"/>
              </a:rPr>
              <a:t>п</a:t>
            </a:r>
            <a:r>
              <a:rPr dirty="0" smtClean="0" sz="1100" spc="10" i="1">
                <a:latin typeface="Calibri"/>
                <a:cs typeface="Calibri"/>
              </a:rPr>
              <a:t>о</a:t>
            </a:r>
            <a:r>
              <a:rPr dirty="0" smtClean="0" sz="1100" spc="10" i="1">
                <a:latin typeface="Calibri"/>
                <a:cs typeface="Calibri"/>
              </a:rPr>
              <a:t>р</a:t>
            </a:r>
            <a:r>
              <a:rPr dirty="0" smtClean="0" sz="1100" spc="5" i="1">
                <a:latin typeface="Calibri"/>
                <a:cs typeface="Calibri"/>
              </a:rPr>
              <a:t>я</a:t>
            </a:r>
            <a:r>
              <a:rPr dirty="0" smtClean="0" sz="1100" spc="0" i="1">
                <a:latin typeface="Calibri"/>
                <a:cs typeface="Calibri"/>
              </a:rPr>
              <a:t>д</a:t>
            </a:r>
            <a:r>
              <a:rPr dirty="0" smtClean="0" sz="1100" spc="-35" i="1">
                <a:latin typeface="Calibri"/>
                <a:cs typeface="Calibri"/>
              </a:rPr>
              <a:t>к</a:t>
            </a:r>
            <a:r>
              <a:rPr dirty="0" smtClean="0" sz="1100" spc="0" i="1">
                <a:latin typeface="Calibri"/>
                <a:cs typeface="Calibri"/>
              </a:rPr>
              <a:t>а   </a:t>
            </a:r>
            <a:r>
              <a:rPr dirty="0" smtClean="0" sz="1100" spc="60" i="1">
                <a:latin typeface="Calibri"/>
                <a:cs typeface="Calibri"/>
              </a:rPr>
              <a:t> </a:t>
            </a:r>
            <a:r>
              <a:rPr dirty="0" smtClean="0" sz="1100" spc="-35" i="1">
                <a:latin typeface="Calibri"/>
                <a:cs typeface="Calibri"/>
              </a:rPr>
              <a:t>ф</a:t>
            </a:r>
            <a:r>
              <a:rPr dirty="0" smtClean="0" sz="1100" spc="5" i="1">
                <a:latin typeface="Calibri"/>
                <a:cs typeface="Calibri"/>
              </a:rPr>
              <a:t>о</a:t>
            </a:r>
            <a:r>
              <a:rPr dirty="0" smtClean="0" sz="1100" spc="5" i="1">
                <a:latin typeface="Calibri"/>
                <a:cs typeface="Calibri"/>
              </a:rPr>
              <a:t>р</a:t>
            </a:r>
            <a:r>
              <a:rPr dirty="0" smtClean="0" sz="1100" spc="-30" i="1">
                <a:latin typeface="Calibri"/>
                <a:cs typeface="Calibri"/>
              </a:rPr>
              <a:t>м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-20" i="1">
                <a:latin typeface="Calibri"/>
                <a:cs typeface="Calibri"/>
              </a:rPr>
              <a:t>р</a:t>
            </a:r>
            <a:r>
              <a:rPr dirty="0" smtClean="0" sz="1100" spc="5" i="1">
                <a:latin typeface="Calibri"/>
                <a:cs typeface="Calibri"/>
              </a:rPr>
              <a:t>о</a:t>
            </a:r>
            <a:r>
              <a:rPr dirty="0" smtClean="0" sz="1100" spc="0" i="1">
                <a:latin typeface="Calibri"/>
                <a:cs typeface="Calibri"/>
              </a:rPr>
              <a:t>в</a:t>
            </a:r>
            <a:r>
              <a:rPr dirty="0" smtClean="0" sz="1100" spc="5" i="1">
                <a:latin typeface="Calibri"/>
                <a:cs typeface="Calibri"/>
              </a:rPr>
              <a:t>а</a:t>
            </a:r>
            <a:r>
              <a:rPr dirty="0" smtClean="0" sz="1100" spc="-30" i="1">
                <a:latin typeface="Calibri"/>
                <a:cs typeface="Calibri"/>
              </a:rPr>
              <a:t>н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0" i="1">
                <a:latin typeface="Calibri"/>
                <a:cs typeface="Calibri"/>
              </a:rPr>
              <a:t>я   </a:t>
            </a:r>
            <a:r>
              <a:rPr dirty="0" smtClean="0" sz="1100" spc="45" i="1">
                <a:latin typeface="Calibri"/>
                <a:cs typeface="Calibri"/>
              </a:rPr>
              <a:t> </a:t>
            </a:r>
            <a:r>
              <a:rPr dirty="0" smtClean="0" sz="1100" spc="0" i="1">
                <a:latin typeface="Calibri"/>
                <a:cs typeface="Calibri"/>
              </a:rPr>
              <a:t>п</a:t>
            </a:r>
            <a:r>
              <a:rPr dirty="0" smtClean="0" sz="1100" spc="-25" i="1">
                <a:latin typeface="Calibri"/>
                <a:cs typeface="Calibri"/>
              </a:rPr>
              <a:t>е</a:t>
            </a:r>
            <a:r>
              <a:rPr dirty="0" smtClean="0" sz="1100" spc="-20" i="1">
                <a:latin typeface="Calibri"/>
                <a:cs typeface="Calibri"/>
              </a:rPr>
              <a:t>р</a:t>
            </a:r>
            <a:r>
              <a:rPr dirty="0" smtClean="0" sz="1100" spc="0" i="1">
                <a:latin typeface="Calibri"/>
                <a:cs typeface="Calibri"/>
              </a:rPr>
              <a:t>е</a:t>
            </a:r>
            <a:r>
              <a:rPr dirty="0" smtClean="0" sz="1100" spc="10" i="1">
                <a:latin typeface="Calibri"/>
                <a:cs typeface="Calibri"/>
              </a:rPr>
              <a:t>ч</a:t>
            </a:r>
            <a:r>
              <a:rPr dirty="0" smtClean="0" sz="1100" spc="-10" i="1">
                <a:latin typeface="Calibri"/>
                <a:cs typeface="Calibri"/>
              </a:rPr>
              <a:t>н</a:t>
            </a:r>
            <a:r>
              <a:rPr dirty="0" smtClean="0" sz="1100" spc="0" i="1">
                <a:latin typeface="Calibri"/>
                <a:cs typeface="Calibri"/>
              </a:rPr>
              <a:t>я   </a:t>
            </a:r>
            <a:r>
              <a:rPr dirty="0" smtClean="0" sz="1100" spc="45" i="1">
                <a:latin typeface="Calibri"/>
                <a:cs typeface="Calibri"/>
              </a:rPr>
              <a:t> </a:t>
            </a:r>
            <a:r>
              <a:rPr dirty="0" smtClean="0" sz="1100" spc="0" i="1">
                <a:latin typeface="Calibri"/>
                <a:cs typeface="Calibri"/>
              </a:rPr>
              <a:t>с</a:t>
            </a:r>
            <a:r>
              <a:rPr dirty="0" smtClean="0" sz="1100" spc="-20" i="1">
                <a:latin typeface="Calibri"/>
                <a:cs typeface="Calibri"/>
              </a:rPr>
              <a:t>у</a:t>
            </a:r>
            <a:r>
              <a:rPr dirty="0" smtClean="0" sz="1100" spc="10" i="1">
                <a:latin typeface="Calibri"/>
                <a:cs typeface="Calibri"/>
              </a:rPr>
              <a:t>б</a:t>
            </a:r>
            <a:r>
              <a:rPr dirty="0" smtClean="0" sz="1100" spc="5" i="1">
                <a:latin typeface="Calibri"/>
                <a:cs typeface="Calibri"/>
              </a:rPr>
              <a:t>ъ</a:t>
            </a:r>
            <a:r>
              <a:rPr dirty="0" smtClean="0" sz="1100" spc="0" i="1">
                <a:latin typeface="Calibri"/>
                <a:cs typeface="Calibri"/>
              </a:rPr>
              <a:t>е</a:t>
            </a:r>
            <a:r>
              <a:rPr dirty="0" smtClean="0" sz="1100" spc="-10" i="1">
                <a:latin typeface="Calibri"/>
                <a:cs typeface="Calibri"/>
              </a:rPr>
              <a:t>к</a:t>
            </a:r>
            <a:r>
              <a:rPr dirty="0" smtClean="0" sz="1100" spc="-10" i="1">
                <a:latin typeface="Calibri"/>
                <a:cs typeface="Calibri"/>
              </a:rPr>
              <a:t>т</a:t>
            </a:r>
            <a:r>
              <a:rPr dirty="0" smtClean="0" sz="1100" spc="5" i="1">
                <a:latin typeface="Calibri"/>
                <a:cs typeface="Calibri"/>
              </a:rPr>
              <a:t>о</a:t>
            </a:r>
            <a:r>
              <a:rPr dirty="0" smtClean="0" sz="1100" spc="0" i="1">
                <a:latin typeface="Calibri"/>
                <a:cs typeface="Calibri"/>
              </a:rPr>
              <a:t>в   </a:t>
            </a:r>
            <a:r>
              <a:rPr dirty="0" smtClean="0" sz="1100" spc="40" i="1">
                <a:latin typeface="Calibri"/>
                <a:cs typeface="Calibri"/>
              </a:rPr>
              <a:t> </a:t>
            </a:r>
            <a:r>
              <a:rPr dirty="0" smtClean="0" sz="1100" spc="-10" i="1">
                <a:latin typeface="Calibri"/>
                <a:cs typeface="Calibri"/>
              </a:rPr>
              <a:t>М</a:t>
            </a:r>
            <a:r>
              <a:rPr dirty="0" smtClean="0" sz="1100" spc="0" i="1">
                <a:latin typeface="Calibri"/>
                <a:cs typeface="Calibri"/>
              </a:rPr>
              <a:t>С</a:t>
            </a:r>
            <a:r>
              <a:rPr dirty="0" smtClean="0" sz="1100" spc="5" i="1">
                <a:latin typeface="Calibri"/>
                <a:cs typeface="Calibri"/>
              </a:rPr>
              <a:t>П</a:t>
            </a:r>
            <a:r>
              <a:rPr dirty="0" smtClean="0" sz="1150" spc="-15">
                <a:latin typeface="Segoe UI Symbol"/>
                <a:cs typeface="Segoe UI Symbol"/>
              </a:rPr>
              <a:t>,</a:t>
            </a:r>
            <a:r>
              <a:rPr dirty="0" smtClean="0" sz="1150" spc="-20">
                <a:latin typeface="Segoe UI Symbol"/>
                <a:cs typeface="Segoe UI Symbol"/>
              </a:rPr>
              <a:t> 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0" i="1">
                <a:latin typeface="Calibri"/>
                <a:cs typeface="Calibri"/>
              </a:rPr>
              <a:t>ме</a:t>
            </a:r>
            <a:r>
              <a:rPr dirty="0" smtClean="0" sz="1100" spc="-10" i="1">
                <a:latin typeface="Calibri"/>
                <a:cs typeface="Calibri"/>
              </a:rPr>
              <a:t>ю</a:t>
            </a:r>
            <a:r>
              <a:rPr dirty="0" smtClean="0" sz="1100" spc="5" i="1">
                <a:latin typeface="Calibri"/>
                <a:cs typeface="Calibri"/>
              </a:rPr>
              <a:t>щ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0" i="1">
                <a:latin typeface="Calibri"/>
                <a:cs typeface="Calibri"/>
              </a:rPr>
              <a:t>х</a:t>
            </a:r>
            <a:r>
              <a:rPr dirty="0" smtClean="0" sz="1100" spc="20" i="1">
                <a:latin typeface="Calibri"/>
                <a:cs typeface="Calibri"/>
              </a:rPr>
              <a:t> </a:t>
            </a:r>
            <a:r>
              <a:rPr dirty="0" smtClean="0" sz="1100" spc="0" i="1">
                <a:latin typeface="Calibri"/>
                <a:cs typeface="Calibri"/>
              </a:rPr>
              <a:t>с</a:t>
            </a:r>
            <a:r>
              <a:rPr dirty="0" smtClean="0" sz="1100" spc="-15" i="1">
                <a:latin typeface="Calibri"/>
                <a:cs typeface="Calibri"/>
              </a:rPr>
              <a:t>т</a:t>
            </a:r>
            <a:r>
              <a:rPr dirty="0" smtClean="0" sz="1100" spc="5" i="1">
                <a:latin typeface="Calibri"/>
                <a:cs typeface="Calibri"/>
              </a:rPr>
              <a:t>а</a:t>
            </a:r>
            <a:r>
              <a:rPr dirty="0" smtClean="0" sz="1100" spc="-10" i="1">
                <a:latin typeface="Calibri"/>
                <a:cs typeface="Calibri"/>
              </a:rPr>
              <a:t>т</a:t>
            </a:r>
            <a:r>
              <a:rPr dirty="0" smtClean="0" sz="1100" spc="10" i="1">
                <a:latin typeface="Calibri"/>
                <a:cs typeface="Calibri"/>
              </a:rPr>
              <a:t>у</a:t>
            </a:r>
            <a:r>
              <a:rPr dirty="0" smtClean="0" sz="1100" spc="0" i="1">
                <a:latin typeface="Calibri"/>
                <a:cs typeface="Calibri"/>
              </a:rPr>
              <a:t>с</a:t>
            </a:r>
            <a:r>
              <a:rPr dirty="0" smtClean="0" sz="1100" spc="35" i="1">
                <a:latin typeface="Calibri"/>
                <a:cs typeface="Calibri"/>
              </a:rPr>
              <a:t> </a:t>
            </a:r>
            <a:r>
              <a:rPr dirty="0" smtClean="0" sz="1100" spc="0" i="1">
                <a:latin typeface="Calibri"/>
                <a:cs typeface="Calibri"/>
              </a:rPr>
              <a:t>с</a:t>
            </a:r>
            <a:r>
              <a:rPr dirty="0" smtClean="0" sz="1100" spc="5" i="1">
                <a:latin typeface="Calibri"/>
                <a:cs typeface="Calibri"/>
              </a:rPr>
              <a:t>о</a:t>
            </a:r>
            <a:r>
              <a:rPr dirty="0" smtClean="0" sz="1100" spc="5" i="1">
                <a:latin typeface="Calibri"/>
                <a:cs typeface="Calibri"/>
              </a:rPr>
              <a:t>ц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5" i="1">
                <a:latin typeface="Calibri"/>
                <a:cs typeface="Calibri"/>
              </a:rPr>
              <a:t>а</a:t>
            </a:r>
            <a:r>
              <a:rPr dirty="0" smtClean="0" sz="1100" spc="-15" i="1">
                <a:latin typeface="Calibri"/>
                <a:cs typeface="Calibri"/>
              </a:rPr>
              <a:t>л</a:t>
            </a:r>
            <a:r>
              <a:rPr dirty="0" smtClean="0" sz="1100" spc="-10" i="1">
                <a:latin typeface="Calibri"/>
                <a:cs typeface="Calibri"/>
              </a:rPr>
              <a:t>ь</a:t>
            </a:r>
            <a:r>
              <a:rPr dirty="0" smtClean="0" sz="1100" spc="-10" i="1">
                <a:latin typeface="Calibri"/>
                <a:cs typeface="Calibri"/>
              </a:rPr>
              <a:t>н</a:t>
            </a:r>
            <a:r>
              <a:rPr dirty="0" smtClean="0" sz="1100" spc="5" i="1">
                <a:latin typeface="Calibri"/>
                <a:cs typeface="Calibri"/>
              </a:rPr>
              <a:t>о</a:t>
            </a:r>
            <a:r>
              <a:rPr dirty="0" smtClean="0" sz="1100" spc="0" i="1">
                <a:latin typeface="Calibri"/>
                <a:cs typeface="Calibri"/>
              </a:rPr>
              <a:t>го</a:t>
            </a:r>
            <a:r>
              <a:rPr dirty="0" smtClean="0" sz="1100" spc="10" i="1">
                <a:latin typeface="Calibri"/>
                <a:cs typeface="Calibri"/>
              </a:rPr>
              <a:t> </a:t>
            </a:r>
            <a:r>
              <a:rPr dirty="0" smtClean="0" sz="1100" spc="0" i="1">
                <a:latin typeface="Calibri"/>
                <a:cs typeface="Calibri"/>
              </a:rPr>
              <a:t>п</a:t>
            </a:r>
            <a:r>
              <a:rPr dirty="0" smtClean="0" sz="1100" spc="5" i="1">
                <a:latin typeface="Calibri"/>
                <a:cs typeface="Calibri"/>
              </a:rPr>
              <a:t>р</a:t>
            </a:r>
            <a:r>
              <a:rPr dirty="0" smtClean="0" sz="1100" spc="0" i="1">
                <a:latin typeface="Calibri"/>
                <a:cs typeface="Calibri"/>
              </a:rPr>
              <a:t>е</a:t>
            </a:r>
            <a:r>
              <a:rPr dirty="0" smtClean="0" sz="1100" spc="-5" i="1">
                <a:latin typeface="Calibri"/>
                <a:cs typeface="Calibri"/>
              </a:rPr>
              <a:t>д</a:t>
            </a:r>
            <a:r>
              <a:rPr dirty="0" smtClean="0" sz="1100" spc="0" i="1">
                <a:latin typeface="Calibri"/>
                <a:cs typeface="Calibri"/>
              </a:rPr>
              <a:t>п</a:t>
            </a:r>
            <a:r>
              <a:rPr dirty="0" smtClean="0" sz="1100" spc="5" i="1">
                <a:latin typeface="Calibri"/>
                <a:cs typeface="Calibri"/>
              </a:rPr>
              <a:t>р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0" i="1">
                <a:latin typeface="Calibri"/>
                <a:cs typeface="Calibri"/>
              </a:rPr>
              <a:t>я</a:t>
            </a:r>
            <a:r>
              <a:rPr dirty="0" smtClean="0" sz="1100" spc="-10" i="1">
                <a:latin typeface="Calibri"/>
                <a:cs typeface="Calibri"/>
              </a:rPr>
              <a:t>т</a:t>
            </a:r>
            <a:r>
              <a:rPr dirty="0" smtClean="0" sz="1100" spc="5" i="1">
                <a:latin typeface="Calibri"/>
                <a:cs typeface="Calibri"/>
              </a:rPr>
              <a:t>и</a:t>
            </a:r>
            <a:r>
              <a:rPr dirty="0" smtClean="0" sz="1100" spc="10" i="1">
                <a:latin typeface="Calibri"/>
                <a:cs typeface="Calibri"/>
              </a:rPr>
              <a:t>я</a:t>
            </a:r>
            <a:r>
              <a:rPr dirty="0" smtClean="0" sz="1150" spc="-30">
                <a:latin typeface="Segoe UI Symbol"/>
                <a:cs typeface="Segoe UI Symbol"/>
              </a:rPr>
              <a:t>»</a:t>
            </a:r>
            <a:endParaRPr sz="115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9261" y="1172971"/>
            <a:ext cx="1790064" cy="2673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-10" b="1">
                <a:latin typeface="Calibri"/>
                <a:cs typeface="Calibri"/>
              </a:rPr>
              <a:t>П</a:t>
            </a:r>
            <a:r>
              <a:rPr dirty="0" smtClean="0" sz="1600" spc="0" b="1">
                <a:latin typeface="Calibri"/>
                <a:cs typeface="Calibri"/>
              </a:rPr>
              <a:t>а</a:t>
            </a:r>
            <a:r>
              <a:rPr dirty="0" smtClean="0" sz="1600" spc="-35" b="1">
                <a:latin typeface="Calibri"/>
                <a:cs typeface="Calibri"/>
              </a:rPr>
              <a:t>к</a:t>
            </a:r>
            <a:r>
              <a:rPr dirty="0" smtClean="0" sz="1600" spc="0" b="1">
                <a:latin typeface="Calibri"/>
                <a:cs typeface="Calibri"/>
              </a:rPr>
              <a:t>ет</a:t>
            </a:r>
            <a:r>
              <a:rPr dirty="0" smtClean="0" sz="1600" spc="45" b="1">
                <a:latin typeface="Calibri"/>
                <a:cs typeface="Calibri"/>
              </a:rPr>
              <a:t> </a:t>
            </a:r>
            <a:r>
              <a:rPr dirty="0" smtClean="0" sz="1600" spc="-30" b="1">
                <a:latin typeface="Calibri"/>
                <a:cs typeface="Calibri"/>
              </a:rPr>
              <a:t>д</a:t>
            </a:r>
            <a:r>
              <a:rPr dirty="0" smtClean="0" sz="1600" spc="0" b="1">
                <a:latin typeface="Calibri"/>
                <a:cs typeface="Calibri"/>
              </a:rPr>
              <a:t>о</a:t>
            </a:r>
            <a:r>
              <a:rPr dirty="0" smtClean="0" sz="1600" spc="-10" b="1">
                <a:latin typeface="Calibri"/>
                <a:cs typeface="Calibri"/>
              </a:rPr>
              <a:t>к</a:t>
            </a:r>
            <a:r>
              <a:rPr dirty="0" smtClean="0" sz="1600" spc="0" b="1">
                <a:latin typeface="Calibri"/>
                <a:cs typeface="Calibri"/>
              </a:rPr>
              <a:t>у</a:t>
            </a:r>
            <a:r>
              <a:rPr dirty="0" smtClean="0" sz="1600" spc="5" b="1">
                <a:latin typeface="Calibri"/>
                <a:cs typeface="Calibri"/>
              </a:rPr>
              <a:t>м</a:t>
            </a:r>
            <a:r>
              <a:rPr dirty="0" smtClean="0" sz="1600" spc="0" b="1">
                <a:latin typeface="Calibri"/>
                <a:cs typeface="Calibri"/>
              </a:rPr>
              <a:t>е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-30" b="1">
                <a:latin typeface="Calibri"/>
                <a:cs typeface="Calibri"/>
              </a:rPr>
              <a:t>т</a:t>
            </a:r>
            <a:r>
              <a:rPr dirty="0" smtClean="0" sz="1600" spc="0" b="1">
                <a:latin typeface="Calibri"/>
                <a:cs typeface="Calibri"/>
              </a:rPr>
              <a:t>ов</a:t>
            </a:r>
            <a:r>
              <a:rPr dirty="0" smtClean="0" sz="1600" spc="0">
                <a:latin typeface="Segoe UI Symbol"/>
                <a:cs typeface="Segoe UI Symbol"/>
              </a:rPr>
              <a:t>*:</a:t>
            </a:r>
            <a:endParaRPr sz="16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847090" indent="-287020">
              <a:lnSpc>
                <a:spcPct val="100000"/>
              </a:lnSpc>
              <a:buFont typeface="Wingdings"/>
              <a:buChar char=""/>
              <a:tabLst>
                <a:tab pos="847090" algn="l"/>
              </a:tabLst>
            </a:pP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яв</a:t>
            </a:r>
            <a:r>
              <a:rPr dirty="0" smtClean="0" sz="1400" spc="-20">
                <a:latin typeface="Century Gothic"/>
                <a:cs typeface="Century Gothic"/>
              </a:rPr>
              <a:t>л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50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СП</a:t>
            </a:r>
            <a:endParaRPr sz="1400">
              <a:latin typeface="Century Gothic"/>
              <a:cs typeface="Century Gothic"/>
            </a:endParaRPr>
          </a:p>
          <a:p>
            <a:pPr marL="847090" indent="-287020">
              <a:lnSpc>
                <a:spcPct val="100000"/>
              </a:lnSpc>
              <a:buFont typeface="Wingdings"/>
              <a:buChar char=""/>
              <a:tabLst>
                <a:tab pos="847090" algn="l"/>
              </a:tabLst>
            </a:pPr>
            <a:r>
              <a:rPr dirty="0" smtClean="0" sz="1400" spc="-30">
                <a:latin typeface="Century Gothic"/>
                <a:cs typeface="Century Gothic"/>
              </a:rPr>
              <a:t>О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ч</a:t>
            </a:r>
            <a:r>
              <a:rPr dirty="0" smtClean="0" sz="1400" spc="-10">
                <a:latin typeface="Century Gothic"/>
                <a:cs typeface="Century Gothic"/>
              </a:rPr>
              <a:t>ет</a:t>
            </a:r>
            <a:r>
              <a:rPr dirty="0" smtClean="0" sz="1400" spc="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соци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5">
                <a:latin typeface="Century Gothic"/>
                <a:cs typeface="Century Gothic"/>
              </a:rPr>
              <a:t>л</a:t>
            </a:r>
            <a:r>
              <a:rPr dirty="0" smtClean="0" sz="1400" spc="-20">
                <a:latin typeface="Century Gothic"/>
                <a:cs typeface="Century Gothic"/>
              </a:rPr>
              <a:t>ь</a:t>
            </a:r>
            <a:r>
              <a:rPr dirty="0" smtClean="0" sz="1400" spc="-10">
                <a:latin typeface="Century Gothic"/>
                <a:cs typeface="Century Gothic"/>
              </a:rPr>
              <a:t>ном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в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10">
                <a:latin typeface="Century Gothic"/>
                <a:cs typeface="Century Gothic"/>
              </a:rPr>
              <a:t>де</a:t>
            </a:r>
            <a:r>
              <a:rPr dirty="0" smtClean="0" sz="1400" spc="-5">
                <a:latin typeface="Century Gothic"/>
                <a:cs typeface="Century Gothic"/>
              </a:rPr>
              <a:t>й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5">
                <a:latin typeface="Century Gothic"/>
                <a:cs typeface="Century Gothic"/>
              </a:rPr>
              <a:t>в</a:t>
            </a:r>
            <a:r>
              <a:rPr dirty="0" smtClean="0" sz="1400" spc="-10">
                <a:latin typeface="Century Gothic"/>
                <a:cs typeface="Century Gothic"/>
              </a:rPr>
              <a:t>ии</a:t>
            </a:r>
            <a:endParaRPr sz="1400">
              <a:latin typeface="Century Gothic"/>
              <a:cs typeface="Century Gothic"/>
            </a:endParaRPr>
          </a:p>
          <a:p>
            <a:pPr marL="847090" indent="-287020">
              <a:lnSpc>
                <a:spcPct val="100000"/>
              </a:lnSpc>
              <a:buFont typeface="Wingdings"/>
              <a:buChar char=""/>
              <a:tabLst>
                <a:tab pos="847090" algn="l"/>
              </a:tabLst>
            </a:pPr>
            <a:r>
              <a:rPr dirty="0" smtClean="0" sz="1400" spc="-15">
                <a:latin typeface="Century Gothic"/>
                <a:cs typeface="Century Gothic"/>
              </a:rPr>
              <a:t>СП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к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й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1</a:t>
            </a:r>
            <a:r>
              <a:rPr dirty="0" smtClean="0" sz="1400" spc="2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-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в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ч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ле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бо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ой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10">
                <a:latin typeface="Century Gothic"/>
                <a:cs typeface="Century Gothic"/>
              </a:rPr>
              <a:t>ла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бо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ков</a:t>
            </a:r>
            <a:endParaRPr sz="1400">
              <a:latin typeface="Century Gothic"/>
              <a:cs typeface="Century Gothic"/>
            </a:endParaRPr>
          </a:p>
          <a:p>
            <a:pPr marL="847090" indent="-287020">
              <a:lnSpc>
                <a:spcPct val="100000"/>
              </a:lnSpc>
              <a:buFont typeface="Wingdings"/>
              <a:buChar char=""/>
              <a:tabLst>
                <a:tab pos="847090" algn="l"/>
              </a:tabLst>
            </a:pPr>
            <a:r>
              <a:rPr dirty="0" smtClean="0" sz="1400" spc="-15">
                <a:latin typeface="Century Gothic"/>
                <a:cs typeface="Century Gothic"/>
              </a:rPr>
              <a:t>СП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к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й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2</a:t>
            </a:r>
            <a:r>
              <a:rPr dirty="0" smtClean="0" sz="1400" spc="2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-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в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ли</a:t>
            </a:r>
            <a:r>
              <a:rPr dirty="0" smtClean="0" sz="1400" spc="0">
                <a:latin typeface="Century Gothic"/>
                <a:cs typeface="Century Gothic"/>
              </a:rPr>
              <a:t>з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ц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ова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ов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(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бо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,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10">
                <a:latin typeface="Century Gothic"/>
                <a:cs typeface="Century Gothic"/>
              </a:rPr>
              <a:t>у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5">
                <a:latin typeface="Century Gothic"/>
                <a:cs typeface="Century Gothic"/>
              </a:rPr>
              <a:t>у</a:t>
            </a:r>
            <a:r>
              <a:rPr dirty="0" smtClean="0" sz="1400" spc="-5">
                <a:latin typeface="Century Gothic"/>
                <a:cs typeface="Century Gothic"/>
              </a:rPr>
              <a:t>г)</a:t>
            </a:r>
            <a:endParaRPr sz="1400">
              <a:latin typeface="Century Gothic"/>
              <a:cs typeface="Century Gothic"/>
            </a:endParaRPr>
          </a:p>
          <a:p>
            <a:pPr marL="847090" marR="12700" indent="-287020">
              <a:lnSpc>
                <a:spcPct val="100000"/>
              </a:lnSpc>
              <a:buFont typeface="Wingdings"/>
              <a:buChar char=""/>
              <a:tabLst>
                <a:tab pos="847090" algn="l"/>
              </a:tabLst>
            </a:pPr>
            <a:r>
              <a:rPr dirty="0" smtClean="0" sz="1400" spc="-15">
                <a:latin typeface="Century Gothic"/>
                <a:cs typeface="Century Gothic"/>
              </a:rPr>
              <a:t>СП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к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й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3</a:t>
            </a:r>
            <a:r>
              <a:rPr dirty="0" smtClean="0" sz="1400" spc="2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-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в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об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10">
                <a:latin typeface="Century Gothic"/>
                <a:cs typeface="Century Gothic"/>
              </a:rPr>
              <a:t>у</a:t>
            </a:r>
            <a:r>
              <a:rPr dirty="0" smtClean="0" sz="1400" spc="-15">
                <a:latin typeface="Century Gothic"/>
                <a:cs typeface="Century Gothic"/>
              </a:rPr>
              <a:t>ще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в</a:t>
            </a:r>
            <a:r>
              <a:rPr dirty="0" smtClean="0" sz="1400" spc="-20">
                <a:latin typeface="Century Gothic"/>
                <a:cs typeface="Century Gothic"/>
              </a:rPr>
              <a:t>л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де</a:t>
            </a:r>
            <a:r>
              <a:rPr dirty="0" smtClean="0" sz="1400" spc="-5">
                <a:latin typeface="Century Gothic"/>
                <a:cs typeface="Century Gothic"/>
              </a:rPr>
              <a:t>я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25">
                <a:latin typeface="Century Gothic"/>
                <a:cs typeface="Century Gothic"/>
              </a:rPr>
              <a:t>ь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10">
                <a:latin typeface="Century Gothic"/>
                <a:cs typeface="Century Gothic"/>
              </a:rPr>
              <a:t>во</a:t>
            </a:r>
            <a:r>
              <a:rPr dirty="0" smtClean="0" sz="1400" spc="-20">
                <a:latin typeface="Century Gothic"/>
                <a:cs typeface="Century Gothic"/>
              </a:rPr>
              <a:t>д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ву</a:t>
            </a:r>
            <a:r>
              <a:rPr dirty="0" smtClean="0" sz="1400" spc="-15">
                <a:latin typeface="Century Gothic"/>
                <a:cs typeface="Century Gothic"/>
              </a:rPr>
              <a:t> 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ова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ов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(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бо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,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10">
                <a:latin typeface="Century Gothic"/>
                <a:cs typeface="Century Gothic"/>
              </a:rPr>
              <a:t>у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5">
                <a:latin typeface="Century Gothic"/>
                <a:cs typeface="Century Gothic"/>
              </a:rPr>
              <a:t>у</a:t>
            </a:r>
            <a:r>
              <a:rPr dirty="0" smtClean="0" sz="1400" spc="-5">
                <a:latin typeface="Century Gothic"/>
                <a:cs typeface="Century Gothic"/>
              </a:rPr>
              <a:t>г)</a:t>
            </a:r>
            <a:endParaRPr sz="1400">
              <a:latin typeface="Century Gothic"/>
              <a:cs typeface="Century Gothic"/>
            </a:endParaRPr>
          </a:p>
          <a:p>
            <a:pPr marL="847090" indent="-287020">
              <a:lnSpc>
                <a:spcPct val="100000"/>
              </a:lnSpc>
              <a:buFont typeface="Wingdings"/>
              <a:buChar char=""/>
              <a:tabLst>
                <a:tab pos="847090" algn="l"/>
              </a:tabLst>
            </a:pPr>
            <a:r>
              <a:rPr dirty="0" smtClean="0" sz="1400" spc="-2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П</a:t>
            </a:r>
            <a:r>
              <a:rPr dirty="0" smtClean="0" sz="1400" spc="2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кри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ий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4</a:t>
            </a:r>
            <a:r>
              <a:rPr dirty="0" smtClean="0" sz="1400" spc="2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-</a:t>
            </a:r>
            <a:r>
              <a:rPr dirty="0" smtClean="0" sz="1400" spc="-15">
                <a:latin typeface="Century Gothic"/>
                <a:cs typeface="Century Gothic"/>
              </a:rPr>
              <a:t> </a:t>
            </a:r>
            <a:r>
              <a:rPr dirty="0" smtClean="0" sz="1400" spc="-25">
                <a:latin typeface="Century Gothic"/>
                <a:cs typeface="Century Gothic"/>
              </a:rPr>
              <a:t>С</a:t>
            </a:r>
            <a:r>
              <a:rPr dirty="0" smtClean="0" sz="1400" spc="-15">
                <a:latin typeface="Century Gothic"/>
                <a:cs typeface="Century Gothic"/>
              </a:rPr>
              <a:t>в</a:t>
            </a:r>
            <a:r>
              <a:rPr dirty="0" smtClean="0" sz="1400" spc="-10">
                <a:latin typeface="Century Gothic"/>
                <a:cs typeface="Century Gothic"/>
              </a:rPr>
              <a:t>еде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ия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об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5">
                <a:latin typeface="Century Gothic"/>
                <a:cs typeface="Century Gothic"/>
              </a:rPr>
              <a:t>у</a:t>
            </a:r>
            <a:r>
              <a:rPr dirty="0" smtClean="0" sz="1400" spc="-15">
                <a:latin typeface="Century Gothic"/>
                <a:cs typeface="Century Gothic"/>
              </a:rPr>
              <a:t>ще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5">
                <a:latin typeface="Century Gothic"/>
                <a:cs typeface="Century Gothic"/>
              </a:rPr>
              <a:t>в</a:t>
            </a:r>
            <a:r>
              <a:rPr dirty="0" smtClean="0" sz="1400" spc="-15">
                <a:latin typeface="Century Gothic"/>
                <a:cs typeface="Century Gothic"/>
              </a:rPr>
              <a:t>л</a:t>
            </a:r>
            <a:r>
              <a:rPr dirty="0" smtClean="0" sz="1400" spc="-10">
                <a:latin typeface="Century Gothic"/>
                <a:cs typeface="Century Gothic"/>
              </a:rPr>
              <a:t>ении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об</a:t>
            </a:r>
            <a:r>
              <a:rPr dirty="0" smtClean="0" sz="1400" spc="-20">
                <a:latin typeface="Century Gothic"/>
                <a:cs typeface="Century Gothic"/>
              </a:rPr>
              <a:t>щ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5">
                <a:latin typeface="Century Gothic"/>
                <a:cs typeface="Century Gothic"/>
              </a:rPr>
              <a:t>в</a:t>
            </a:r>
            <a:r>
              <a:rPr dirty="0" smtClean="0" sz="1400" spc="-10">
                <a:latin typeface="Century Gothic"/>
                <a:cs typeface="Century Gothic"/>
              </a:rPr>
              <a:t>енно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поле</a:t>
            </a:r>
            <a:r>
              <a:rPr dirty="0" smtClean="0" sz="1400" spc="0">
                <a:latin typeface="Century Gothic"/>
                <a:cs typeface="Century Gothic"/>
              </a:rPr>
              <a:t>з</a:t>
            </a:r>
            <a:r>
              <a:rPr dirty="0" smtClean="0" sz="1400" spc="-10">
                <a:latin typeface="Century Gothic"/>
                <a:cs typeface="Century Gothic"/>
              </a:rPr>
              <a:t>ной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де</a:t>
            </a:r>
            <a:r>
              <a:rPr dirty="0" smtClean="0" sz="1400" spc="-5">
                <a:latin typeface="Century Gothic"/>
                <a:cs typeface="Century Gothic"/>
              </a:rPr>
              <a:t>я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15">
                <a:latin typeface="Century Gothic"/>
                <a:cs typeface="Century Gothic"/>
              </a:rPr>
              <a:t>л</a:t>
            </a:r>
            <a:r>
              <a:rPr dirty="0" smtClean="0" sz="1400" spc="-20">
                <a:latin typeface="Century Gothic"/>
                <a:cs typeface="Century Gothic"/>
              </a:rPr>
              <a:t>ь</a:t>
            </a:r>
            <a:r>
              <a:rPr dirty="0" smtClean="0" sz="1400" spc="-10">
                <a:latin typeface="Century Gothic"/>
                <a:cs typeface="Century Gothic"/>
              </a:rPr>
              <a:t>но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endParaRPr sz="1400">
              <a:latin typeface="Century Gothic"/>
              <a:cs typeface="Century Gothic"/>
            </a:endParaRPr>
          </a:p>
          <a:p>
            <a:pPr marL="847090" indent="-287020">
              <a:lnSpc>
                <a:spcPct val="100000"/>
              </a:lnSpc>
              <a:buFont typeface="Wingdings"/>
              <a:buChar char=""/>
              <a:tabLst>
                <a:tab pos="847090" algn="l"/>
              </a:tabLst>
            </a:pPr>
            <a:r>
              <a:rPr dirty="0" smtClean="0" sz="1400" spc="-15">
                <a:latin typeface="Century Gothic"/>
                <a:cs typeface="Century Gothic"/>
              </a:rPr>
              <a:t>СП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к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2,</a:t>
            </a:r>
            <a:r>
              <a:rPr dirty="0" smtClean="0" sz="1400" spc="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3,</a:t>
            </a:r>
            <a:r>
              <a:rPr dirty="0" smtClean="0" sz="1400" spc="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4</a:t>
            </a:r>
            <a:r>
              <a:rPr dirty="0" smtClean="0" sz="1400" spc="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-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Сп</a:t>
            </a:r>
            <a:r>
              <a:rPr dirty="0" smtClean="0" sz="1400" spc="0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в</a:t>
            </a:r>
            <a:r>
              <a:rPr dirty="0" smtClean="0" sz="1400" spc="-20">
                <a:latin typeface="Century Gothic"/>
                <a:cs typeface="Century Gothic"/>
              </a:rPr>
              <a:t>к</a:t>
            </a:r>
            <a:r>
              <a:rPr dirty="0" smtClean="0" sz="1400" spc="-10">
                <a:latin typeface="Century Gothic"/>
                <a:cs typeface="Century Gothic"/>
              </a:rPr>
              <a:t>а</a:t>
            </a:r>
            <a:r>
              <a:rPr dirty="0" smtClean="0" sz="1400" spc="2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до</a:t>
            </a:r>
            <a:r>
              <a:rPr dirty="0" smtClean="0" sz="1400" spc="-20">
                <a:latin typeface="Century Gothic"/>
                <a:cs typeface="Century Gothic"/>
              </a:rPr>
              <a:t>л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доходов</a:t>
            </a:r>
            <a:endParaRPr sz="1400">
              <a:latin typeface="Century Gothic"/>
              <a:cs typeface="Century Gothic"/>
            </a:endParaRPr>
          </a:p>
          <a:p>
            <a:pPr marL="847090" indent="-287020">
              <a:lnSpc>
                <a:spcPct val="100000"/>
              </a:lnSpc>
              <a:buFont typeface="Wingdings"/>
              <a:buChar char=""/>
              <a:tabLst>
                <a:tab pos="847090" algn="l"/>
              </a:tabLst>
            </a:pP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ч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10">
                <a:latin typeface="Century Gothic"/>
                <a:cs typeface="Century Gothic"/>
              </a:rPr>
              <a:t>од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ве</a:t>
            </a:r>
            <a:r>
              <a:rPr dirty="0" smtClean="0" sz="1400" spc="0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ж</a:t>
            </a:r>
            <a:r>
              <a:rPr dirty="0" smtClean="0" sz="1400" spc="-10">
                <a:latin typeface="Century Gothic"/>
                <a:cs typeface="Century Gothic"/>
              </a:rPr>
              <a:t>д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30">
                <a:latin typeface="Century Gothic"/>
                <a:cs typeface="Century Gothic"/>
              </a:rPr>
              <a:t>ю</a:t>
            </a:r>
            <a:r>
              <a:rPr dirty="0" smtClean="0" sz="1400" spc="-15">
                <a:latin typeface="Century Gothic"/>
                <a:cs typeface="Century Gothic"/>
              </a:rPr>
              <a:t>щие</a:t>
            </a:r>
            <a:r>
              <a:rPr dirty="0" smtClean="0" sz="1400" spc="7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до</a:t>
            </a:r>
            <a:r>
              <a:rPr dirty="0" smtClean="0" sz="1400" spc="-15">
                <a:latin typeface="Century Gothic"/>
                <a:cs typeface="Century Gothic"/>
              </a:rPr>
              <a:t>к</a:t>
            </a:r>
            <a:r>
              <a:rPr dirty="0" smtClean="0" sz="1400" spc="10">
                <a:latin typeface="Century Gothic"/>
                <a:cs typeface="Century Gothic"/>
              </a:rPr>
              <a:t>у</a:t>
            </a:r>
            <a:r>
              <a:rPr dirty="0" smtClean="0" sz="1400" spc="-15">
                <a:latin typeface="Century Gothic"/>
                <a:cs typeface="Century Gothic"/>
              </a:rPr>
              <a:t>м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ы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(</a:t>
            </a:r>
            <a:r>
              <a:rPr dirty="0" smtClean="0" sz="1400" spc="-10">
                <a:latin typeface="Century Gothic"/>
                <a:cs typeface="Century Gothic"/>
              </a:rPr>
              <a:t>ли</a:t>
            </a:r>
            <a:r>
              <a:rPr dirty="0" smtClean="0" sz="1400" spc="-5">
                <a:latin typeface="Century Gothic"/>
                <a:cs typeface="Century Gothic"/>
              </a:rPr>
              <a:t>ц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,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г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5">
                <a:latin typeface="Century Gothic"/>
                <a:cs typeface="Century Gothic"/>
              </a:rPr>
              <a:t>мо</a:t>
            </a:r>
            <a:r>
              <a:rPr dirty="0" smtClean="0" sz="1400" spc="-15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ы,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бл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год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ве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ые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6078" y="3345688"/>
            <a:ext cx="1260475" cy="2222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ь</a:t>
            </a:r>
            <a:r>
              <a:rPr dirty="0" smtClean="0" sz="1400" spc="-15">
                <a:latin typeface="Century Gothic"/>
                <a:cs typeface="Century Gothic"/>
              </a:rPr>
              <a:t>ма</a:t>
            </a:r>
            <a:r>
              <a:rPr dirty="0" smtClean="0" sz="1400" spc="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.д</a:t>
            </a:r>
            <a:r>
              <a:rPr dirty="0" smtClean="0" sz="1400" spc="-15">
                <a:latin typeface="Century Gothic"/>
                <a:cs typeface="Century Gothic"/>
              </a:rPr>
              <a:t>.</a:t>
            </a:r>
            <a:r>
              <a:rPr dirty="0" smtClean="0" sz="1400" spc="-5">
                <a:latin typeface="Century Gothic"/>
                <a:cs typeface="Century Gothic"/>
              </a:rPr>
              <a:t>)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71946" y="4606950"/>
            <a:ext cx="2529205" cy="1879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2515870" algn="l"/>
              </a:tabLst>
            </a:pPr>
            <a:r>
              <a:rPr dirty="0" smtClean="0" sz="1100" u="heavy">
                <a:latin typeface="Segoe UI Symbol"/>
                <a:cs typeface="Segoe UI Symbol"/>
              </a:rPr>
              <a:t>*</a:t>
            </a:r>
            <a:r>
              <a:rPr dirty="0" smtClean="0" sz="1100" spc="5" u="heavy">
                <a:latin typeface="Segoe UI Symbol"/>
                <a:cs typeface="Segoe UI Symbol"/>
              </a:rPr>
              <a:t> </a:t>
            </a:r>
            <a:r>
              <a:rPr dirty="0" smtClean="0" sz="1100" spc="0" u="heavy">
                <a:latin typeface="Segoe UI Symbol"/>
                <a:cs typeface="Segoe UI Symbol"/>
              </a:rPr>
              <a:t>-</a:t>
            </a:r>
            <a:r>
              <a:rPr dirty="0" smtClean="0" sz="1100" spc="0" u="heavy">
                <a:latin typeface="Segoe UI Symbol"/>
                <a:cs typeface="Segoe UI Symbol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Им</a:t>
            </a:r>
            <a:r>
              <a:rPr dirty="0" smtClean="0" sz="1100" spc="5" b="1" u="heavy">
                <a:latin typeface="Calibri"/>
                <a:cs typeface="Calibri"/>
              </a:rPr>
              <a:t> </a:t>
            </a:r>
            <a:r>
              <a:rPr dirty="0" smtClean="0" sz="1100" spc="-5" b="1" u="heavy">
                <a:latin typeface="Calibri"/>
                <a:cs typeface="Calibri"/>
              </a:rPr>
              <a:t>е</a:t>
            </a:r>
            <a:r>
              <a:rPr dirty="0" smtClean="0" sz="1100" spc="0" b="1" u="heavy">
                <a:latin typeface="Calibri"/>
                <a:cs typeface="Calibri"/>
              </a:rPr>
              <a:t>ю</a:t>
            </a:r>
            <a:r>
              <a:rPr dirty="0" smtClean="0" sz="1100" spc="10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т</a:t>
            </a:r>
            <a:r>
              <a:rPr dirty="0" smtClean="0" sz="1100" spc="-5" b="1" u="heavy">
                <a:latin typeface="Calibri"/>
                <a:cs typeface="Calibri"/>
              </a:rPr>
              <a:t>с</a:t>
            </a:r>
            <a:r>
              <a:rPr dirty="0" smtClean="0" sz="1100" spc="0" b="1" u="heavy">
                <a:latin typeface="Calibri"/>
                <a:cs typeface="Calibri"/>
              </a:rPr>
              <a:t>я</a:t>
            </a:r>
            <a:r>
              <a:rPr dirty="0" smtClean="0" sz="1100" spc="0" b="1" u="heavy">
                <a:latin typeface="Calibri"/>
                <a:cs typeface="Calibri"/>
              </a:rPr>
              <a:t> </a:t>
            </a:r>
            <a:r>
              <a:rPr dirty="0" smtClean="0" sz="1100" spc="15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и</a:t>
            </a:r>
            <a:r>
              <a:rPr dirty="0" smtClean="0" sz="1100" spc="5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н</a:t>
            </a:r>
            <a:r>
              <a:rPr dirty="0" smtClean="0" sz="1100" spc="-10" b="1" u="heavy">
                <a:latin typeface="Calibri"/>
                <a:cs typeface="Calibri"/>
              </a:rPr>
              <a:t>с</a:t>
            </a:r>
            <a:r>
              <a:rPr dirty="0" smtClean="0" sz="1100" spc="0" b="1" u="heavy">
                <a:latin typeface="Calibri"/>
                <a:cs typeface="Calibri"/>
              </a:rPr>
              <a:t>тр</a:t>
            </a:r>
            <a:r>
              <a:rPr dirty="0" smtClean="0" sz="1100" spc="5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у</a:t>
            </a:r>
            <a:r>
              <a:rPr dirty="0" smtClean="0" sz="1100" spc="0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к</a:t>
            </a:r>
            <a:r>
              <a:rPr dirty="0" smtClean="0" sz="1100" spc="0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ц</a:t>
            </a:r>
            <a:r>
              <a:rPr dirty="0" smtClean="0" sz="1100" spc="0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и</a:t>
            </a:r>
            <a:r>
              <a:rPr dirty="0" smtClean="0" sz="1100" spc="5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и</a:t>
            </a:r>
            <a:r>
              <a:rPr dirty="0" smtClean="0" sz="1100" spc="0" b="1" u="heavy">
                <a:latin typeface="Calibri"/>
                <a:cs typeface="Calibri"/>
              </a:rPr>
              <a:t> </a:t>
            </a:r>
            <a:r>
              <a:rPr dirty="0" smtClean="0" sz="1100" spc="5" b="1" u="heavy">
                <a:latin typeface="Calibri"/>
                <a:cs typeface="Calibri"/>
              </a:rPr>
              <a:t> </a:t>
            </a:r>
            <a:r>
              <a:rPr dirty="0" smtClean="0" sz="1100" spc="10" b="1" u="heavy">
                <a:latin typeface="Calibri"/>
                <a:cs typeface="Calibri"/>
              </a:rPr>
              <a:t>по</a:t>
            </a:r>
            <a:r>
              <a:rPr dirty="0" smtClean="0" sz="1100" spc="0" b="1" u="heavy">
                <a:latin typeface="Calibri"/>
                <a:cs typeface="Calibri"/>
              </a:rPr>
              <a:t> </a:t>
            </a:r>
            <a:r>
              <a:rPr dirty="0" smtClean="0" sz="1100" spc="10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з</a:t>
            </a:r>
            <a:r>
              <a:rPr dirty="0" smtClean="0" sz="1100" spc="5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а</a:t>
            </a:r>
            <a:r>
              <a:rPr dirty="0" smtClean="0" sz="1100" spc="5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п</a:t>
            </a:r>
            <a:r>
              <a:rPr dirty="0" smtClean="0" sz="1100" spc="5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о</a:t>
            </a:r>
            <a:r>
              <a:rPr dirty="0" smtClean="0" sz="1100" spc="0" b="1" u="heavy">
                <a:latin typeface="Calibri"/>
                <a:cs typeface="Calibri"/>
              </a:rPr>
              <a:t> </a:t>
            </a:r>
            <a:r>
              <a:rPr dirty="0" smtClean="0" sz="1100" spc="-5" b="1" u="heavy">
                <a:latin typeface="Calibri"/>
                <a:cs typeface="Calibri"/>
              </a:rPr>
              <a:t>л</a:t>
            </a:r>
            <a:r>
              <a:rPr dirty="0" smtClean="0" sz="1100" spc="0" b="1" u="heavy">
                <a:latin typeface="Calibri"/>
                <a:cs typeface="Calibri"/>
              </a:rPr>
              <a:t>н</a:t>
            </a:r>
            <a:r>
              <a:rPr dirty="0" smtClean="0" sz="1100" spc="-10" b="1" u="heavy">
                <a:latin typeface="Calibri"/>
                <a:cs typeface="Calibri"/>
              </a:rPr>
              <a:t>е</a:t>
            </a:r>
            <a:r>
              <a:rPr dirty="0" smtClean="0" sz="1100" spc="0" b="1" u="heavy">
                <a:latin typeface="Calibri"/>
                <a:cs typeface="Calibri"/>
              </a:rPr>
              <a:t>ни</a:t>
            </a:r>
            <a:r>
              <a:rPr dirty="0" smtClean="0" sz="1100" spc="5" b="1" u="heavy">
                <a:latin typeface="Calibri"/>
                <a:cs typeface="Calibri"/>
              </a:rPr>
              <a:t> </a:t>
            </a:r>
            <a:r>
              <a:rPr dirty="0" smtClean="0" sz="1100" spc="0" b="1" u="heavy">
                <a:latin typeface="Calibri"/>
                <a:cs typeface="Calibri"/>
              </a:rPr>
              <a:t>ю</a:t>
            </a:r>
            <a:r>
              <a:rPr dirty="0" smtClean="0" sz="1100" spc="0" b="1" u="heavy">
                <a:latin typeface="Calibri"/>
                <a:cs typeface="Calibri"/>
              </a:rPr>
              <a:t> 	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84067" y="4578959"/>
            <a:ext cx="2993390" cy="1866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150" spc="-35">
                <a:latin typeface="Segoe UI Symbol"/>
                <a:cs typeface="Segoe UI Symbol"/>
                <a:hlinkClick r:id="rId2"/>
              </a:rPr>
              <a:t>h</a:t>
            </a:r>
            <a:r>
              <a:rPr dirty="0" smtClean="0" sz="1150" spc="-15">
                <a:latin typeface="Segoe UI Symbol"/>
                <a:cs typeface="Segoe UI Symbol"/>
                <a:hlinkClick r:id="rId2"/>
              </a:rPr>
              <a:t>t</a:t>
            </a:r>
            <a:r>
              <a:rPr dirty="0" smtClean="0" sz="1150" spc="-15">
                <a:latin typeface="Segoe UI Symbol"/>
                <a:cs typeface="Segoe UI Symbol"/>
                <a:hlinkClick r:id="rId2"/>
              </a:rPr>
              <a:t>t</a:t>
            </a:r>
            <a:r>
              <a:rPr dirty="0" smtClean="0" sz="1150" spc="-25">
                <a:latin typeface="Segoe UI Symbol"/>
                <a:cs typeface="Segoe UI Symbol"/>
                <a:hlinkClick r:id="rId2"/>
              </a:rPr>
              <a:t>p://</a:t>
            </a:r>
            <a:r>
              <a:rPr dirty="0" smtClean="0" sz="1150" spc="-35">
                <a:latin typeface="Segoe UI Symbol"/>
                <a:cs typeface="Segoe UI Symbol"/>
                <a:hlinkClick r:id="rId2"/>
              </a:rPr>
              <a:t>c</a:t>
            </a:r>
            <a:r>
              <a:rPr dirty="0" smtClean="0" sz="1150" spc="-15">
                <a:latin typeface="Segoe UI Symbol"/>
                <a:cs typeface="Segoe UI Symbol"/>
                <a:hlinkClick r:id="rId2"/>
              </a:rPr>
              <a:t>i</a:t>
            </a:r>
            <a:r>
              <a:rPr dirty="0" smtClean="0" sz="1150" spc="-15">
                <a:latin typeface="Segoe UI Symbol"/>
                <a:cs typeface="Segoe UI Symbol"/>
                <a:hlinkClick r:id="rId2"/>
              </a:rPr>
              <a:t>s</a:t>
            </a:r>
            <a:r>
              <a:rPr dirty="0" smtClean="0" sz="1150" spc="-5">
                <a:latin typeface="Segoe UI Symbol"/>
                <a:cs typeface="Segoe UI Symbol"/>
                <a:hlinkClick r:id="rId2"/>
              </a:rPr>
              <a:t>s</a:t>
            </a:r>
            <a:r>
              <a:rPr dirty="0" smtClean="0" sz="1150" spc="-35">
                <a:latin typeface="Segoe UI Symbol"/>
                <a:cs typeface="Segoe UI Symbol"/>
                <a:hlinkClick r:id="rId2"/>
              </a:rPr>
              <a:t>-</a:t>
            </a:r>
            <a:r>
              <a:rPr dirty="0" smtClean="0" sz="1150" spc="-20">
                <a:latin typeface="Segoe UI Symbol"/>
                <a:cs typeface="Segoe UI Symbol"/>
                <a:hlinkClick r:id="rId2"/>
              </a:rPr>
              <a:t>r</a:t>
            </a:r>
            <a:r>
              <a:rPr dirty="0" smtClean="0" sz="1150" spc="-15">
                <a:latin typeface="Segoe UI Symbol"/>
                <a:cs typeface="Segoe UI Symbol"/>
                <a:hlinkClick r:id="rId2"/>
              </a:rPr>
              <a:t>t</a:t>
            </a:r>
            <a:r>
              <a:rPr dirty="0" smtClean="0" sz="1150" spc="-25">
                <a:latin typeface="Segoe UI Symbol"/>
                <a:cs typeface="Segoe UI Symbol"/>
                <a:hlinkClick r:id="rId2"/>
              </a:rPr>
              <a:t>.ru/</a:t>
            </a:r>
            <a:r>
              <a:rPr dirty="0" smtClean="0" sz="1150" spc="-40">
                <a:latin typeface="Segoe UI Symbol"/>
                <a:cs typeface="Segoe UI Symbol"/>
                <a:hlinkClick r:id="rId2"/>
              </a:rPr>
              <a:t>a</a:t>
            </a:r>
            <a:r>
              <a:rPr dirty="0" smtClean="0" sz="1150" spc="-25">
                <a:latin typeface="Segoe UI Symbol"/>
                <a:cs typeface="Segoe UI Symbol"/>
                <a:hlinkClick r:id="rId2"/>
              </a:rPr>
              <a:t>k</a:t>
            </a:r>
            <a:r>
              <a:rPr dirty="0" smtClean="0" sz="1150" spc="-10">
                <a:latin typeface="Segoe UI Symbol"/>
                <a:cs typeface="Segoe UI Symbol"/>
                <a:hlinkClick r:id="rId2"/>
              </a:rPr>
              <a:t>s</a:t>
            </a:r>
            <a:r>
              <a:rPr dirty="0" smtClean="0" sz="1150" spc="-25">
                <a:latin typeface="Segoe UI Symbol"/>
                <a:cs typeface="Segoe UI Symbol"/>
                <a:hlinkClick r:id="rId2"/>
              </a:rPr>
              <a:t>e</a:t>
            </a:r>
            <a:r>
              <a:rPr dirty="0" smtClean="0" sz="1150" spc="-20">
                <a:latin typeface="Segoe UI Symbol"/>
                <a:cs typeface="Segoe UI Symbol"/>
                <a:hlinkClick r:id="rId2"/>
              </a:rPr>
              <a:t>l</a:t>
            </a:r>
            <a:r>
              <a:rPr dirty="0" smtClean="0" sz="1150" spc="-25">
                <a:latin typeface="Segoe UI Symbol"/>
                <a:cs typeface="Segoe UI Symbol"/>
                <a:hlinkClick r:id="rId2"/>
              </a:rPr>
              <a:t>er</a:t>
            </a:r>
            <a:r>
              <a:rPr dirty="0" smtClean="0" sz="1150" spc="-45">
                <a:latin typeface="Segoe UI Symbol"/>
                <a:cs typeface="Segoe UI Symbol"/>
                <a:hlinkClick r:id="rId2"/>
              </a:rPr>
              <a:t>a</a:t>
            </a:r>
            <a:r>
              <a:rPr dirty="0" smtClean="0" sz="1150" spc="-15">
                <a:latin typeface="Segoe UI Symbol"/>
                <a:cs typeface="Segoe UI Symbol"/>
                <a:hlinkClick r:id="rId2"/>
              </a:rPr>
              <a:t>t</a:t>
            </a:r>
            <a:r>
              <a:rPr dirty="0" smtClean="0" sz="1150" spc="-30">
                <a:latin typeface="Segoe UI Symbol"/>
                <a:cs typeface="Segoe UI Symbol"/>
                <a:hlinkClick r:id="rId2"/>
              </a:rPr>
              <a:t>or_</a:t>
            </a:r>
            <a:r>
              <a:rPr dirty="0" smtClean="0" sz="1150" spc="-15">
                <a:latin typeface="Segoe UI Symbol"/>
                <a:cs typeface="Segoe UI Symbol"/>
                <a:hlinkClick r:id="rId2"/>
              </a:rPr>
              <a:t>s</a:t>
            </a:r>
            <a:r>
              <a:rPr dirty="0" smtClean="0" sz="1150" spc="-35">
                <a:latin typeface="Segoe UI Symbol"/>
                <a:cs typeface="Segoe UI Symbol"/>
                <a:hlinkClick r:id="rId2"/>
              </a:rPr>
              <a:t>o</a:t>
            </a:r>
            <a:r>
              <a:rPr dirty="0" smtClean="0" sz="1150" spc="-40">
                <a:latin typeface="Segoe UI Symbol"/>
                <a:cs typeface="Segoe UI Symbol"/>
                <a:hlinkClick r:id="rId2"/>
              </a:rPr>
              <a:t>c</a:t>
            </a:r>
            <a:r>
              <a:rPr dirty="0" smtClean="0" sz="1150" spc="-15">
                <a:latin typeface="Segoe UI Symbol"/>
                <a:cs typeface="Segoe UI Symbol"/>
                <a:hlinkClick r:id="rId2"/>
              </a:rPr>
              <a:t>i</a:t>
            </a:r>
            <a:r>
              <a:rPr dirty="0" smtClean="0" sz="1150" spc="-45">
                <a:latin typeface="Segoe UI Symbol"/>
                <a:cs typeface="Segoe UI Symbol"/>
                <a:hlinkClick r:id="rId2"/>
              </a:rPr>
              <a:t>a</a:t>
            </a:r>
            <a:r>
              <a:rPr dirty="0" smtClean="0" sz="1150" spc="-15">
                <a:latin typeface="Segoe UI Symbol"/>
                <a:cs typeface="Segoe UI Symbol"/>
                <a:hlinkClick r:id="rId2"/>
              </a:rPr>
              <a:t>l</a:t>
            </a:r>
            <a:r>
              <a:rPr dirty="0" smtClean="0" sz="1150" spc="-35">
                <a:latin typeface="Segoe UI Symbol"/>
                <a:cs typeface="Segoe UI Symbol"/>
                <a:hlinkClick r:id="rId2"/>
              </a:rPr>
              <a:t>n</a:t>
            </a:r>
            <a:r>
              <a:rPr dirty="0" smtClean="0" sz="1150" spc="-35">
                <a:latin typeface="Segoe UI Symbol"/>
                <a:cs typeface="Segoe UI Symbol"/>
                <a:hlinkClick r:id="rId2"/>
              </a:rPr>
              <a:t>ogo_</a:t>
            </a:r>
            <a:r>
              <a:rPr dirty="0" smtClean="0" sz="1150" spc="-40">
                <a:latin typeface="Segoe UI Symbol"/>
                <a:cs typeface="Segoe UI Symbol"/>
                <a:hlinkClick r:id="rId2"/>
              </a:rPr>
              <a:t>b</a:t>
            </a:r>
            <a:r>
              <a:rPr dirty="0" smtClean="0" sz="1150" spc="-25">
                <a:latin typeface="Segoe UI Symbol"/>
                <a:cs typeface="Segoe UI Symbol"/>
                <a:hlinkClick r:id="rId2"/>
              </a:rPr>
              <a:t>izne</a:t>
            </a:r>
            <a:r>
              <a:rPr dirty="0" smtClean="0" sz="1150" spc="-15">
                <a:latin typeface="Segoe UI Symbol"/>
                <a:cs typeface="Segoe UI Symbol"/>
                <a:hlinkClick r:id="rId2"/>
              </a:rPr>
              <a:t>s</a:t>
            </a:r>
            <a:r>
              <a:rPr dirty="0" smtClean="0" sz="1150" spc="-40">
                <a:latin typeface="Segoe UI Symbol"/>
                <a:cs typeface="Segoe UI Symbol"/>
                <a:hlinkClick r:id="rId2"/>
              </a:rPr>
              <a:t>a</a:t>
            </a:r>
            <a:r>
              <a:rPr dirty="0" smtClean="0" sz="1150" spc="-25">
                <a:latin typeface="Segoe UI Symbol"/>
                <a:cs typeface="Segoe UI Symbol"/>
                <a:hlinkClick r:id="rId2"/>
              </a:rPr>
              <a:t>/</a:t>
            </a:r>
            <a:endParaRPr sz="115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3470" y="3451986"/>
            <a:ext cx="6310630" cy="68707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10" b="1">
                <a:latin typeface="Calibri"/>
                <a:cs typeface="Calibri"/>
              </a:rPr>
              <a:t>М</a:t>
            </a:r>
            <a:r>
              <a:rPr dirty="0" smtClean="0" sz="1600" spc="0" b="1">
                <a:latin typeface="Calibri"/>
                <a:cs typeface="Calibri"/>
              </a:rPr>
              <a:t>ес</a:t>
            </a:r>
            <a:r>
              <a:rPr dirty="0" smtClean="0" sz="1600" spc="-30" b="1">
                <a:latin typeface="Calibri"/>
                <a:cs typeface="Calibri"/>
              </a:rPr>
              <a:t>т</a:t>
            </a:r>
            <a:r>
              <a:rPr dirty="0" smtClean="0" sz="1600" spc="0" b="1">
                <a:latin typeface="Calibri"/>
                <a:cs typeface="Calibri"/>
              </a:rPr>
              <a:t>о</a:t>
            </a:r>
            <a:r>
              <a:rPr dirty="0" smtClean="0" sz="1600" spc="45" b="1">
                <a:latin typeface="Calibri"/>
                <a:cs typeface="Calibri"/>
              </a:rPr>
              <a:t> </a:t>
            </a:r>
            <a:r>
              <a:rPr dirty="0" smtClean="0" sz="1600" spc="0" b="1">
                <a:latin typeface="Calibri"/>
                <a:cs typeface="Calibri"/>
              </a:rPr>
              <a:t>п</a:t>
            </a:r>
            <a:r>
              <a:rPr dirty="0" smtClean="0" sz="1600" spc="-50" b="1">
                <a:latin typeface="Calibri"/>
                <a:cs typeface="Calibri"/>
              </a:rPr>
              <a:t>о</a:t>
            </a:r>
            <a:r>
              <a:rPr dirty="0" smtClean="0" sz="1600" spc="0" b="1">
                <a:latin typeface="Calibri"/>
                <a:cs typeface="Calibri"/>
              </a:rPr>
              <a:t>дачи</a:t>
            </a:r>
            <a:r>
              <a:rPr dirty="0" smtClean="0" sz="1600" spc="65" b="1">
                <a:latin typeface="Calibri"/>
                <a:cs typeface="Calibri"/>
              </a:rPr>
              <a:t> </a:t>
            </a:r>
            <a:r>
              <a:rPr dirty="0" smtClean="0" sz="1600" spc="-25" b="1">
                <a:latin typeface="Calibri"/>
                <a:cs typeface="Calibri"/>
              </a:rPr>
              <a:t>д</a:t>
            </a:r>
            <a:r>
              <a:rPr dirty="0" smtClean="0" sz="1600" spc="0" b="1">
                <a:latin typeface="Calibri"/>
                <a:cs typeface="Calibri"/>
              </a:rPr>
              <a:t>о</a:t>
            </a:r>
            <a:r>
              <a:rPr dirty="0" smtClean="0" sz="1600" spc="-5" b="1">
                <a:latin typeface="Calibri"/>
                <a:cs typeface="Calibri"/>
              </a:rPr>
              <a:t>к</a:t>
            </a:r>
            <a:r>
              <a:rPr dirty="0" smtClean="0" sz="1600" spc="0" b="1">
                <a:latin typeface="Calibri"/>
                <a:cs typeface="Calibri"/>
              </a:rPr>
              <a:t>уме</a:t>
            </a:r>
            <a:r>
              <a:rPr dirty="0" smtClean="0" sz="1600" spc="5" b="1">
                <a:latin typeface="Calibri"/>
                <a:cs typeface="Calibri"/>
              </a:rPr>
              <a:t>н</a:t>
            </a:r>
            <a:r>
              <a:rPr dirty="0" smtClean="0" sz="1600" spc="-30" b="1">
                <a:latin typeface="Calibri"/>
                <a:cs typeface="Calibri"/>
              </a:rPr>
              <a:t>т</a:t>
            </a:r>
            <a:r>
              <a:rPr dirty="0" smtClean="0" sz="1600" spc="0" b="1">
                <a:latin typeface="Calibri"/>
                <a:cs typeface="Calibri"/>
              </a:rPr>
              <a:t>ов</a:t>
            </a:r>
            <a:r>
              <a:rPr dirty="0" smtClean="0" sz="1600" spc="0">
                <a:latin typeface="Segoe UI Symbol"/>
                <a:cs typeface="Segoe UI Symbol"/>
              </a:rPr>
              <a:t>:</a:t>
            </a:r>
            <a:endParaRPr sz="16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mtClean="0" sz="1400" spc="-5">
                <a:latin typeface="Century Gothic"/>
                <a:cs typeface="Century Gothic"/>
              </a:rPr>
              <a:t>г.</a:t>
            </a:r>
            <a:r>
              <a:rPr dirty="0" smtClean="0" sz="1400" spc="-20">
                <a:latin typeface="Century Gothic"/>
                <a:cs typeface="Century Gothic"/>
              </a:rPr>
              <a:t>К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нь</a:t>
            </a:r>
            <a:r>
              <a:rPr dirty="0" smtClean="0" sz="1400" spc="-5">
                <a:latin typeface="Century Gothic"/>
                <a:cs typeface="Century Gothic"/>
              </a:rPr>
              <a:t>,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5">
                <a:latin typeface="Century Gothic"/>
                <a:cs typeface="Century Gothic"/>
              </a:rPr>
              <a:t>у</a:t>
            </a:r>
            <a:r>
              <a:rPr dirty="0" smtClean="0" sz="1400" spc="-15">
                <a:latin typeface="Century Gothic"/>
                <a:cs typeface="Century Gothic"/>
              </a:rPr>
              <a:t>л</a:t>
            </a:r>
            <a:r>
              <a:rPr dirty="0" smtClean="0" sz="1400" spc="-10">
                <a:latin typeface="Century Gothic"/>
                <a:cs typeface="Century Gothic"/>
              </a:rPr>
              <a:t>.Пе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б</a:t>
            </a:r>
            <a:r>
              <a:rPr dirty="0" smtClean="0" sz="1400" spc="10">
                <a:latin typeface="Century Gothic"/>
                <a:cs typeface="Century Gothic"/>
              </a:rPr>
              <a:t>у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г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ка</a:t>
            </a:r>
            <a:r>
              <a:rPr dirty="0" smtClean="0" sz="1400" spc="10">
                <a:latin typeface="Century Gothic"/>
                <a:cs typeface="Century Gothic"/>
              </a:rPr>
              <a:t>я</a:t>
            </a:r>
            <a:r>
              <a:rPr dirty="0" smtClean="0" sz="1400" spc="-5">
                <a:latin typeface="Century Gothic"/>
                <a:cs typeface="Century Gothic"/>
              </a:rPr>
              <a:t>,</a:t>
            </a:r>
            <a:r>
              <a:rPr dirty="0" smtClean="0" sz="1400" spc="-5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д</a:t>
            </a:r>
            <a:r>
              <a:rPr dirty="0" smtClean="0" sz="1400" spc="-15">
                <a:latin typeface="Century Gothic"/>
                <a:cs typeface="Century Gothic"/>
              </a:rPr>
              <a:t>.</a:t>
            </a:r>
            <a:r>
              <a:rPr dirty="0" smtClean="0" sz="1400" spc="-15">
                <a:latin typeface="Century Gothic"/>
                <a:cs typeface="Century Gothic"/>
              </a:rPr>
              <a:t>28</a:t>
            </a:r>
            <a:r>
              <a:rPr dirty="0" smtClean="0" sz="1400" spc="-5">
                <a:latin typeface="Century Gothic"/>
                <a:cs typeface="Century Gothic"/>
              </a:rPr>
              <a:t>,</a:t>
            </a:r>
            <a:r>
              <a:rPr dirty="0" smtClean="0" sz="1400" spc="4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ка</a:t>
            </a:r>
            <a:r>
              <a:rPr dirty="0" smtClean="0" sz="1400" spc="-5">
                <a:latin typeface="Century Gothic"/>
                <a:cs typeface="Century Gothic"/>
              </a:rPr>
              <a:t>б</a:t>
            </a:r>
            <a:r>
              <a:rPr dirty="0" smtClean="0" sz="1400" spc="-5">
                <a:latin typeface="Century Gothic"/>
                <a:cs typeface="Century Gothic"/>
              </a:rPr>
              <a:t>.</a:t>
            </a:r>
            <a:r>
              <a:rPr dirty="0" smtClean="0" sz="1400" spc="-15">
                <a:latin typeface="Century Gothic"/>
                <a:cs typeface="Century Gothic"/>
              </a:rPr>
              <a:t>22</a:t>
            </a:r>
            <a:endParaRPr sz="14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dirty="0" smtClean="0" sz="1400" spc="-15">
                <a:latin typeface="Century Gothic"/>
                <a:cs typeface="Century Gothic"/>
              </a:rPr>
              <a:t>(</a:t>
            </a:r>
            <a:r>
              <a:rPr dirty="0" smtClean="0" sz="1400" spc="-20">
                <a:latin typeface="Century Gothic"/>
                <a:cs typeface="Century Gothic"/>
              </a:rPr>
              <a:t>Ч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з</a:t>
            </a:r>
            <a:r>
              <a:rPr dirty="0" smtClean="0" sz="1400" spc="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г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25">
                <a:latin typeface="Century Gothic"/>
                <a:cs typeface="Century Gothic"/>
              </a:rPr>
              <a:t>ь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ых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д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вителе</a:t>
            </a:r>
            <a:r>
              <a:rPr dirty="0" smtClean="0" sz="1400" spc="-5">
                <a:latin typeface="Century Gothic"/>
                <a:cs typeface="Century Gothic"/>
              </a:rPr>
              <a:t>й</a:t>
            </a:r>
            <a:r>
              <a:rPr dirty="0" smtClean="0" sz="1400" spc="-5">
                <a:latin typeface="Century Gothic"/>
                <a:cs typeface="Century Gothic"/>
              </a:rPr>
              <a:t>,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а</a:t>
            </a:r>
            <a:r>
              <a:rPr dirty="0" smtClean="0" sz="1400" spc="25">
                <a:latin typeface="Century Gothic"/>
                <a:cs typeface="Century Gothic"/>
              </a:rPr>
              <a:t> 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к</a:t>
            </a:r>
            <a:r>
              <a:rPr dirty="0" smtClean="0" sz="1400" spc="-10">
                <a:latin typeface="Century Gothic"/>
                <a:cs typeface="Century Gothic"/>
              </a:rPr>
              <a:t>ж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ч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з</a:t>
            </a:r>
            <a:r>
              <a:rPr dirty="0" smtClean="0" sz="1400" spc="3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20">
                <a:latin typeface="Century Gothic"/>
                <a:cs typeface="Century Gothic"/>
              </a:rPr>
              <a:t>М</a:t>
            </a:r>
            <a:r>
              <a:rPr dirty="0" smtClean="0" sz="1400" spc="-10">
                <a:latin typeface="Century Gothic"/>
                <a:cs typeface="Century Gothic"/>
              </a:rPr>
              <a:t>СП.</a:t>
            </a:r>
            <a:r>
              <a:rPr dirty="0" smtClean="0" sz="1400" spc="-20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Ф</a:t>
            </a:r>
            <a:r>
              <a:rPr dirty="0" smtClean="0" sz="1400" spc="-5">
                <a:latin typeface="Century Gothic"/>
                <a:cs typeface="Century Gothic"/>
              </a:rPr>
              <a:t>)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1647" y="1185671"/>
            <a:ext cx="585216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67639" y="3404615"/>
            <a:ext cx="585216" cy="719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277111" y="265175"/>
            <a:ext cx="1417320" cy="3505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0"/>
            <a:ext cx="1694688" cy="8656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" y="228599"/>
            <a:ext cx="333756" cy="393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923544" y="877823"/>
            <a:ext cx="2834639" cy="1645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5705855" y="1046987"/>
            <a:ext cx="1623059" cy="868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4704588" y="1362455"/>
            <a:ext cx="1367027" cy="914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850891" y="1984247"/>
            <a:ext cx="393191" cy="114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6839711" y="2304288"/>
            <a:ext cx="100583" cy="4023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937260" y="2743200"/>
            <a:ext cx="2820924" cy="14630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4668011" y="3767327"/>
            <a:ext cx="699515" cy="1005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242047" y="4178808"/>
            <a:ext cx="781811" cy="777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937260" y="4425696"/>
            <a:ext cx="745235" cy="26974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1599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2004">
            <a:solidFill>
              <a:srgbClr val="38B34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4654296" y="1357080"/>
            <a:ext cx="3717035" cy="0"/>
          </a:xfrm>
          <a:custGeom>
            <a:avLst/>
            <a:gdLst/>
            <a:ahLst/>
            <a:cxnLst/>
            <a:rect l="l" t="t" r="r" b="b"/>
            <a:pathLst>
              <a:path w="3717035" h="0">
                <a:moveTo>
                  <a:pt x="0" y="0"/>
                </a:moveTo>
                <a:lnTo>
                  <a:pt x="3717035" y="0"/>
                </a:lnTo>
              </a:path>
            </a:pathLst>
          </a:custGeom>
          <a:ln w="9144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6919721" y="1448465"/>
            <a:ext cx="0" cy="306143"/>
          </a:xfrm>
          <a:custGeom>
            <a:avLst/>
            <a:gdLst/>
            <a:ahLst/>
            <a:cxnLst/>
            <a:rect l="l" t="t" r="r" b="b"/>
            <a:pathLst>
              <a:path w="0" h="306143">
                <a:moveTo>
                  <a:pt x="0" y="306143"/>
                </a:moveTo>
                <a:lnTo>
                  <a:pt x="0" y="0"/>
                </a:lnTo>
              </a:path>
            </a:pathLst>
          </a:custGeom>
          <a:ln w="13716">
            <a:solidFill>
              <a:srgbClr val="B3B3B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658867" y="1480450"/>
            <a:ext cx="3717036" cy="0"/>
          </a:xfrm>
          <a:custGeom>
            <a:avLst/>
            <a:gdLst/>
            <a:ahLst/>
            <a:cxnLst/>
            <a:rect l="l" t="t" r="r" b="b"/>
            <a:pathLst>
              <a:path w="3717036" h="0">
                <a:moveTo>
                  <a:pt x="0" y="0"/>
                </a:moveTo>
                <a:lnTo>
                  <a:pt x="3717036" y="0"/>
                </a:lnTo>
              </a:path>
            </a:pathLst>
          </a:custGeom>
          <a:ln w="9144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4668011" y="1494158"/>
            <a:ext cx="0" cy="1558128"/>
          </a:xfrm>
          <a:custGeom>
            <a:avLst/>
            <a:gdLst/>
            <a:ahLst/>
            <a:cxnLst/>
            <a:rect l="l" t="t" r="r" b="b"/>
            <a:pathLst>
              <a:path w="0" h="1558128">
                <a:moveTo>
                  <a:pt x="0" y="1558128"/>
                </a:moveTo>
                <a:lnTo>
                  <a:pt x="0" y="0"/>
                </a:lnTo>
              </a:path>
            </a:pathLst>
          </a:custGeom>
          <a:ln w="18288">
            <a:solidFill>
              <a:srgbClr val="BCBCB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658867" y="2330339"/>
            <a:ext cx="3712464" cy="0"/>
          </a:xfrm>
          <a:custGeom>
            <a:avLst/>
            <a:gdLst/>
            <a:ahLst/>
            <a:cxnLst/>
            <a:rect l="l" t="t" r="r" b="b"/>
            <a:pathLst>
              <a:path w="3712463" h="0">
                <a:moveTo>
                  <a:pt x="0" y="0"/>
                </a:moveTo>
                <a:lnTo>
                  <a:pt x="3712464" y="0"/>
                </a:lnTo>
              </a:path>
            </a:pathLst>
          </a:custGeom>
          <a:ln w="9144">
            <a:solidFill>
              <a:srgbClr val="90909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467611" y="2599927"/>
            <a:ext cx="2189988" cy="0"/>
          </a:xfrm>
          <a:custGeom>
            <a:avLst/>
            <a:gdLst/>
            <a:ahLst/>
            <a:cxnLst/>
            <a:rect l="l" t="t" r="r" b="b"/>
            <a:pathLst>
              <a:path w="2189988" h="0">
                <a:moveTo>
                  <a:pt x="0" y="0"/>
                </a:moveTo>
                <a:lnTo>
                  <a:pt x="2189988" y="0"/>
                </a:lnTo>
              </a:path>
            </a:pathLst>
          </a:custGeom>
          <a:ln w="9144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4658867" y="2691314"/>
            <a:ext cx="3717036" cy="0"/>
          </a:xfrm>
          <a:custGeom>
            <a:avLst/>
            <a:gdLst/>
            <a:ahLst/>
            <a:cxnLst/>
            <a:rect l="l" t="t" r="r" b="b"/>
            <a:pathLst>
              <a:path w="3717036" h="0">
                <a:moveTo>
                  <a:pt x="0" y="0"/>
                </a:moveTo>
                <a:lnTo>
                  <a:pt x="3717036" y="0"/>
                </a:lnTo>
              </a:path>
            </a:pathLst>
          </a:custGeom>
          <a:ln w="9144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658867" y="3047718"/>
            <a:ext cx="3712464" cy="0"/>
          </a:xfrm>
          <a:custGeom>
            <a:avLst/>
            <a:gdLst/>
            <a:ahLst/>
            <a:cxnLst/>
            <a:rect l="l" t="t" r="r" b="b"/>
            <a:pathLst>
              <a:path w="3712463" h="0">
                <a:moveTo>
                  <a:pt x="0" y="0"/>
                </a:moveTo>
                <a:lnTo>
                  <a:pt x="3712464" y="0"/>
                </a:lnTo>
              </a:path>
            </a:pathLst>
          </a:custGeom>
          <a:ln w="9144">
            <a:solidFill>
              <a:srgbClr val="8C8C8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5847588" y="4167195"/>
            <a:ext cx="950976" cy="0"/>
          </a:xfrm>
          <a:custGeom>
            <a:avLst/>
            <a:gdLst/>
            <a:ahLst/>
            <a:cxnLst/>
            <a:rect l="l" t="t" r="r" b="b"/>
            <a:pathLst>
              <a:path w="950976" h="0">
                <a:moveTo>
                  <a:pt x="0" y="0"/>
                </a:moveTo>
                <a:lnTo>
                  <a:pt x="950976" y="0"/>
                </a:lnTo>
              </a:path>
            </a:pathLst>
          </a:custGeom>
          <a:ln w="18288">
            <a:solidFill>
              <a:srgbClr val="BFBFB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6876288" y="4167195"/>
            <a:ext cx="1504187" cy="0"/>
          </a:xfrm>
          <a:custGeom>
            <a:avLst/>
            <a:gdLst/>
            <a:ahLst/>
            <a:cxnLst/>
            <a:rect l="l" t="t" r="r" b="b"/>
            <a:pathLst>
              <a:path w="1504187" h="0">
                <a:moveTo>
                  <a:pt x="0" y="0"/>
                </a:moveTo>
                <a:lnTo>
                  <a:pt x="1504187" y="0"/>
                </a:lnTo>
              </a:path>
            </a:pathLst>
          </a:custGeom>
          <a:ln w="18288">
            <a:solidFill>
              <a:srgbClr val="BFBFB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4626864" y="4939405"/>
            <a:ext cx="3835908" cy="0"/>
          </a:xfrm>
          <a:custGeom>
            <a:avLst/>
            <a:gdLst/>
            <a:ahLst/>
            <a:cxnLst/>
            <a:rect l="l" t="t" r="r" b="b"/>
            <a:pathLst>
              <a:path w="3835907" h="0">
                <a:moveTo>
                  <a:pt x="0" y="0"/>
                </a:moveTo>
                <a:lnTo>
                  <a:pt x="3835908" y="0"/>
                </a:lnTo>
              </a:path>
            </a:pathLst>
          </a:custGeom>
          <a:ln w="27432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8362188" y="1352510"/>
            <a:ext cx="0" cy="1699776"/>
          </a:xfrm>
          <a:custGeom>
            <a:avLst/>
            <a:gdLst/>
            <a:ahLst/>
            <a:cxnLst/>
            <a:rect l="l" t="t" r="r" b="b"/>
            <a:pathLst>
              <a:path w="0" h="1699776">
                <a:moveTo>
                  <a:pt x="0" y="1699776"/>
                </a:moveTo>
                <a:lnTo>
                  <a:pt x="0" y="0"/>
                </a:lnTo>
              </a:path>
            </a:pathLst>
          </a:custGeom>
          <a:ln w="18288">
            <a:solidFill>
              <a:srgbClr val="B8B8B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8439911" y="840749"/>
            <a:ext cx="0" cy="4112363"/>
          </a:xfrm>
          <a:custGeom>
            <a:avLst/>
            <a:gdLst/>
            <a:ahLst/>
            <a:cxnLst/>
            <a:rect l="l" t="t" r="r" b="b"/>
            <a:pathLst>
              <a:path w="0" h="4112363">
                <a:moveTo>
                  <a:pt x="0" y="4112363"/>
                </a:moveTo>
                <a:lnTo>
                  <a:pt x="0" y="0"/>
                </a:lnTo>
              </a:path>
            </a:pathLst>
          </a:custGeom>
          <a:ln w="18288">
            <a:solidFill>
              <a:srgbClr val="A0A0A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415917" y="0"/>
            <a:ext cx="1047750" cy="11125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baseline="-9114" sz="9600" spc="-345">
                <a:solidFill>
                  <a:srgbClr val="DF603F"/>
                </a:solidFill>
                <a:latin typeface="Arial"/>
                <a:cs typeface="Arial"/>
              </a:rPr>
              <a:t>.</a:t>
            </a:r>
            <a:r>
              <a:rPr dirty="0" smtClean="0" sz="850" spc="-204">
                <a:solidFill>
                  <a:srgbClr val="676767"/>
                </a:solidFill>
                <a:latin typeface="Arial"/>
                <a:cs typeface="Arial"/>
              </a:rPr>
              <a:t>C!&gt;OHA</a:t>
            </a:r>
            <a:r>
              <a:rPr dirty="0" smtClean="0" sz="850" spc="-15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dirty="0" smtClean="0" sz="850" spc="-110">
                <a:solidFill>
                  <a:srgbClr val="676767"/>
                </a:solidFill>
                <a:latin typeface="Arial"/>
                <a:cs typeface="Arial"/>
              </a:rPr>
              <a:t>nOAAEPlKKl1</a:t>
            </a:r>
            <a:endParaRPr sz="8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58900" y="356975"/>
            <a:ext cx="146685" cy="4000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50" spc="60">
                <a:solidFill>
                  <a:srgbClr val="DF603F"/>
                </a:solidFill>
                <a:latin typeface="Times New Roman"/>
                <a:cs typeface="Times New Roman"/>
              </a:rPr>
              <a:t>•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14932" y="367257"/>
            <a:ext cx="1072515" cy="1416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850" spc="-140">
                <a:solidFill>
                  <a:srgbClr val="676767"/>
                </a:solidFill>
                <a:latin typeface="Arial"/>
                <a:cs typeface="Arial"/>
              </a:rPr>
              <a:t>nPEAnPl1Hl1MATEJ1bCTBA</a:t>
            </a:r>
            <a:endParaRPr sz="8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14932" y="495196"/>
            <a:ext cx="1050290" cy="1416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850" spc="-130">
                <a:solidFill>
                  <a:srgbClr val="676767"/>
                </a:solidFill>
                <a:latin typeface="Arial"/>
                <a:cs typeface="Arial"/>
              </a:rPr>
              <a:t>PEcnY6Jli.1K11</a:t>
            </a:r>
            <a:r>
              <a:rPr dirty="0" smtClean="0" sz="850" spc="-9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dirty="0" smtClean="0" sz="850" spc="-175">
                <a:solidFill>
                  <a:srgbClr val="7E7E7E"/>
                </a:solidFill>
                <a:latin typeface="Arial"/>
                <a:cs typeface="Arial"/>
              </a:rPr>
              <a:t>TATAPCTAH</a:t>
            </a:r>
            <a:endParaRPr sz="8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99948" y="257357"/>
            <a:ext cx="556895" cy="3632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600" spc="30">
                <a:solidFill>
                  <a:srgbClr val="BA7C7B"/>
                </a:solidFill>
                <a:latin typeface="Times New Roman"/>
                <a:cs typeface="Times New Roman"/>
              </a:rPr>
              <a:t>COUH.vl</a:t>
            </a:r>
            <a:r>
              <a:rPr dirty="0" smtClean="0" sz="600" spc="15">
                <a:solidFill>
                  <a:srgbClr val="BA7C7B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40">
                <a:solidFill>
                  <a:srgbClr val="BA7C7B"/>
                </a:solidFill>
                <a:latin typeface="Times New Roman"/>
                <a:cs typeface="Times New Roman"/>
              </a:rPr>
              <a:t>HWI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ts val="650"/>
              </a:lnSpc>
            </a:pPr>
            <a:r>
              <a:rPr dirty="0" smtClean="0" sz="600" spc="30">
                <a:solidFill>
                  <a:srgbClr val="BA7C7B"/>
                </a:solidFill>
                <a:latin typeface="Times New Roman"/>
                <a:cs typeface="Times New Roman"/>
              </a:rPr>
              <a:t>nPto.nPMlf™ll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ts val="685"/>
              </a:lnSpc>
            </a:pPr>
            <a:r>
              <a:rPr dirty="0" smtClean="0" sz="600" spc="-10">
                <a:solidFill>
                  <a:srgbClr val="BA7C7B"/>
                </a:solidFill>
                <a:latin typeface="Times New Roman"/>
                <a:cs typeface="Times New Roman"/>
              </a:rPr>
              <a:t>PECn'llWIHKH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mtClean="0" sz="550">
                <a:solidFill>
                  <a:srgbClr val="BA7C7B"/>
                </a:solidFill>
                <a:latin typeface="Arial"/>
                <a:cs typeface="Arial"/>
              </a:rPr>
              <a:t>TATAl'CT1'1!</a:t>
            </a:r>
            <a:endParaRPr sz="5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114548" y="296868"/>
            <a:ext cx="1311275" cy="2851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800" spc="-235" b="1">
                <a:latin typeface="Arial"/>
                <a:cs typeface="Arial"/>
              </a:rPr>
              <a:t>BXO&gt;KAeHMe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13579" y="296868"/>
            <a:ext cx="1702435" cy="2851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500" spc="-90" b="1">
                <a:latin typeface="Times New Roman"/>
                <a:cs typeface="Times New Roman"/>
              </a:rPr>
              <a:t>B</a:t>
            </a:r>
            <a:r>
              <a:rPr dirty="0" smtClean="0" sz="1500" spc="-90" b="1">
                <a:latin typeface="Times New Roman"/>
                <a:cs typeface="Times New Roman"/>
              </a:rPr>
              <a:t> </a:t>
            </a:r>
            <a:r>
              <a:rPr dirty="0" smtClean="0" sz="1500" spc="-15" b="1">
                <a:latin typeface="Times New Roman"/>
                <a:cs typeface="Times New Roman"/>
              </a:rPr>
              <a:t> </a:t>
            </a:r>
            <a:r>
              <a:rPr dirty="0" smtClean="0" sz="1800" spc="-20" b="1">
                <a:latin typeface="Arial"/>
                <a:cs typeface="Arial"/>
              </a:rPr>
              <a:t>nepelleHb</a:t>
            </a:r>
            <a:r>
              <a:rPr dirty="0" smtClean="0" sz="1800" spc="135" b="1">
                <a:latin typeface="Arial"/>
                <a:cs typeface="Arial"/>
              </a:rPr>
              <a:t> </a:t>
            </a:r>
            <a:r>
              <a:rPr dirty="0" smtClean="0" sz="1750" spc="20" b="1">
                <a:latin typeface="Arial"/>
                <a:cs typeface="Arial"/>
              </a:rPr>
              <a:t>Cn</a:t>
            </a:r>
            <a:endParaRPr sz="17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393940" y="1354997"/>
            <a:ext cx="499745" cy="1187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700" spc="95">
                <a:solidFill>
                  <a:srgbClr val="575757"/>
                </a:solidFill>
                <a:latin typeface="Arial"/>
                <a:cs typeface="Arial"/>
              </a:rPr>
              <a:t>Oaacut&amp;t</a:t>
            </a:r>
            <a:endParaRPr sz="7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259961" y="1486915"/>
            <a:ext cx="852476" cy="158470"/>
          </a:xfrm>
          <a:custGeom>
            <a:avLst/>
            <a:gdLst/>
            <a:ahLst/>
            <a:cxnLst/>
            <a:rect l="l" t="t" r="r" b="b"/>
            <a:pathLst>
              <a:path w="852476" h="158470">
                <a:moveTo>
                  <a:pt x="0" y="0"/>
                </a:moveTo>
                <a:lnTo>
                  <a:pt x="852476" y="0"/>
                </a:lnTo>
                <a:lnTo>
                  <a:pt x="852476" y="158470"/>
                </a:lnTo>
                <a:lnTo>
                  <a:pt x="0" y="158470"/>
                </a:lnTo>
                <a:lnTo>
                  <a:pt x="0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4746752" y="1487741"/>
            <a:ext cx="3682365" cy="1574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-30">
                <a:solidFill>
                  <a:srgbClr val="8E8E8E"/>
                </a:solidFill>
                <a:latin typeface="Times New Roman"/>
                <a:cs typeface="Times New Roman"/>
              </a:rPr>
              <a:t>I</a:t>
            </a:r>
            <a:r>
              <a:rPr dirty="0" smtClean="0" sz="950" spc="-30">
                <a:solidFill>
                  <a:srgbClr val="8E8E8E"/>
                </a:solidFill>
                <a:latin typeface="Times New Roman"/>
                <a:cs typeface="Times New Roman"/>
              </a:rPr>
              <a:t>   </a:t>
            </a:r>
            <a:r>
              <a:rPr dirty="0" smtClean="0" sz="950" spc="-15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950" spc="254">
                <a:solidFill>
                  <a:srgbClr val="8E8E8E"/>
                </a:solidFill>
                <a:latin typeface="Times New Roman"/>
                <a:cs typeface="Times New Roman"/>
              </a:rPr>
              <a:t>UenC'OaR.nD</a:t>
            </a:r>
            <a:r>
              <a:rPr dirty="0" smtClean="0" sz="950" spc="290">
                <a:solidFill>
                  <a:srgbClr val="8E8E8E"/>
                </a:solidFill>
                <a:latin typeface="Times New Roman"/>
                <a:cs typeface="Times New Roman"/>
              </a:rPr>
              <a:t>O</a:t>
            </a:r>
            <a:r>
              <a:rPr dirty="0" smtClean="0" sz="950" spc="-250">
                <a:solidFill>
                  <a:srgbClr val="8E8E8E"/>
                </a:solidFill>
                <a:latin typeface="Times New Roman"/>
                <a:cs typeface="Times New Roman"/>
              </a:rPr>
              <a:t>r</a:t>
            </a:r>
            <a:r>
              <a:rPr dirty="0" smtClean="0" sz="950" spc="-915">
                <a:solidFill>
                  <a:srgbClr val="8E8E8E"/>
                </a:solidFill>
                <a:latin typeface="Times New Roman"/>
                <a:cs typeface="Times New Roman"/>
              </a:rPr>
              <a:t>O</a:t>
            </a:r>
            <a:r>
              <a:rPr dirty="0" smtClean="0" sz="950" spc="770">
                <a:solidFill>
                  <a:srgbClr val="AAAAAA"/>
                </a:solidFill>
                <a:latin typeface="Times New Roman"/>
                <a:cs typeface="Times New Roman"/>
              </a:rPr>
              <a:t>-------</a:t>
            </a:r>
            <a:r>
              <a:rPr dirty="0" smtClean="0" sz="950" spc="520">
                <a:solidFill>
                  <a:srgbClr val="AAAAAA"/>
                </a:solidFill>
                <a:latin typeface="Times New Roman"/>
                <a:cs typeface="Times New Roman"/>
              </a:rPr>
              <a:t>-</a:t>
            </a:r>
            <a:r>
              <a:rPr dirty="0" smtClean="0" sz="950" spc="780">
                <a:solidFill>
                  <a:srgbClr val="AAAAAA"/>
                </a:solidFill>
                <a:latin typeface="Times New Roman"/>
                <a:cs typeface="Times New Roman"/>
              </a:rPr>
              <a:t>-----</a:t>
            </a:r>
            <a:r>
              <a:rPr dirty="0" smtClean="0" sz="950" spc="509">
                <a:solidFill>
                  <a:srgbClr val="AAAAAA"/>
                </a:solidFill>
                <a:latin typeface="Times New Roman"/>
                <a:cs typeface="Times New Roman"/>
              </a:rPr>
              <a:t>-</a:t>
            </a:r>
            <a:r>
              <a:rPr dirty="0" smtClean="0" sz="950" spc="1045">
                <a:solidFill>
                  <a:srgbClr val="AAAAAA"/>
                </a:solidFill>
                <a:latin typeface="Times New Roman"/>
                <a:cs typeface="Times New Roman"/>
              </a:rPr>
              <a:t>--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897628" y="1589037"/>
            <a:ext cx="1063625" cy="2546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753110" algn="l"/>
              </a:tabLst>
            </a:pPr>
            <a:r>
              <a:rPr dirty="0" smtClean="0" sz="700" spc="130">
                <a:solidFill>
                  <a:srgbClr val="8E8E8E"/>
                </a:solidFill>
                <a:latin typeface="Times New Roman"/>
                <a:cs typeface="Times New Roman"/>
              </a:rPr>
              <a:t>Co</a:t>
            </a:r>
            <a:r>
              <a:rPr dirty="0" smtClean="0" sz="700" spc="130" u="sng">
                <a:solidFill>
                  <a:srgbClr val="8E8E8E"/>
                </a:solidFill>
                <a:latin typeface="Times New Roman"/>
                <a:cs typeface="Times New Roman"/>
              </a:rPr>
              <a:t>nmxw1n</a:t>
            </a:r>
            <a:r>
              <a:rPr dirty="0" smtClean="0" sz="700" spc="130">
                <a:solidFill>
                  <a:srgbClr val="8E8E8E"/>
                </a:solidFill>
                <a:latin typeface="Times New Roman"/>
                <a:cs typeface="Times New Roman"/>
              </a:rPr>
              <a:t>	</a:t>
            </a:r>
            <a:r>
              <a:rPr dirty="0" smtClean="0" sz="800" spc="65">
                <a:solidFill>
                  <a:srgbClr val="8E8E8E"/>
                </a:solidFill>
                <a:latin typeface="Times New Roman"/>
                <a:cs typeface="Times New Roman"/>
              </a:rPr>
              <a:t>opod1</a:t>
            </a: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ts val="944"/>
              </a:lnSpc>
            </a:pPr>
            <a:r>
              <a:rPr dirty="0" smtClean="0" sz="850" spc="1875">
                <a:solidFill>
                  <a:srgbClr val="8E8E8E"/>
                </a:solidFill>
                <a:latin typeface="Times New Roman"/>
                <a:cs typeface="Times New Roman"/>
              </a:rPr>
              <a:t>o</a:t>
            </a:r>
            <a:r>
              <a:rPr dirty="0" smtClean="0" sz="850" spc="1764">
                <a:solidFill>
                  <a:srgbClr val="8E8E8E"/>
                </a:solidFill>
                <a:latin typeface="Times New Roman"/>
                <a:cs typeface="Times New Roman"/>
              </a:rPr>
              <a:t>o</a:t>
            </a:r>
            <a:r>
              <a:rPr dirty="0" smtClean="0" sz="850" spc="20">
                <a:solidFill>
                  <a:srgbClr val="AAAAAA"/>
                </a:solidFill>
                <a:latin typeface="Times New Roman"/>
                <a:cs typeface="Times New Roman"/>
              </a:rPr>
              <a:t>).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310376" y="1563637"/>
            <a:ext cx="596900" cy="2800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3715">
                <a:solidFill>
                  <a:srgbClr val="8E8E8E"/>
                </a:solidFill>
                <a:latin typeface="Times New Roman"/>
                <a:cs typeface="Times New Roman"/>
              </a:rPr>
              <a:t>m</a:t>
            </a:r>
            <a:endParaRPr sz="1000">
              <a:latin typeface="Times New Roman"/>
              <a:cs typeface="Times New Roman"/>
            </a:endParaRPr>
          </a:p>
          <a:p>
            <a:pPr marL="200025">
              <a:lnSpc>
                <a:spcPts val="905"/>
              </a:lnSpc>
            </a:pPr>
            <a:r>
              <a:rPr dirty="0" smtClean="0" sz="850" spc="20">
                <a:solidFill>
                  <a:srgbClr val="8E8E8E"/>
                </a:solidFill>
                <a:latin typeface="Times New Roman"/>
                <a:cs typeface="Times New Roman"/>
              </a:rPr>
              <a:t>mtopoA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97628" y="1831210"/>
            <a:ext cx="1995170" cy="1339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680085" algn="l"/>
                <a:tab pos="1411605" algn="l"/>
              </a:tabLst>
            </a:pPr>
            <a:r>
              <a:rPr dirty="0" smtClean="0" sz="800" spc="20">
                <a:solidFill>
                  <a:srgbClr val="8E8E8E"/>
                </a:solidFill>
                <a:latin typeface="Arial"/>
                <a:cs typeface="Arial"/>
              </a:rPr>
              <a:t>mnpu.:Jem</a:t>
            </a:r>
            <a:r>
              <a:rPr dirty="0" smtClean="0" sz="800" spc="20">
                <a:solidFill>
                  <a:srgbClr val="8E8E8E"/>
                </a:solidFill>
                <a:latin typeface="Arial"/>
                <a:cs typeface="Arial"/>
              </a:rPr>
              <a:t>	</a:t>
            </a:r>
            <a:r>
              <a:rPr dirty="0" smtClean="0" sz="750" spc="5">
                <a:solidFill>
                  <a:srgbClr val="8E8E8E"/>
                </a:solidFill>
                <a:latin typeface="Times New Roman"/>
                <a:cs typeface="Times New Roman"/>
              </a:rPr>
              <a:t>.lCSTe.1l.a&gt;cn</a:t>
            </a:r>
            <a:r>
              <a:rPr dirty="0" smtClean="0" sz="750" spc="5">
                <a:solidFill>
                  <a:srgbClr val="8E8E8E"/>
                </a:solidFill>
                <a:latin typeface="Times New Roman"/>
                <a:cs typeface="Times New Roman"/>
              </a:rPr>
              <a:t>	</a:t>
            </a:r>
            <a:r>
              <a:rPr dirty="0" smtClean="0" sz="800" spc="5">
                <a:solidFill>
                  <a:srgbClr val="8E8E8E"/>
                </a:solidFill>
                <a:latin typeface="Arial"/>
                <a:cs typeface="Arial"/>
              </a:rPr>
              <a:t>coaaa.n.mro</a:t>
            </a:r>
            <a:endParaRPr sz="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235955" y="1970843"/>
            <a:ext cx="294640" cy="1035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600" spc="105">
                <a:solidFill>
                  <a:srgbClr val="8E8E8E"/>
                </a:solidFill>
                <a:latin typeface="Arial"/>
                <a:cs typeface="Arial"/>
              </a:rPr>
              <a:t>ll.nJtl</a:t>
            </a:r>
            <a:endParaRPr sz="6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37608" y="1941041"/>
            <a:ext cx="2258060" cy="3073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800" spc="65">
                <a:solidFill>
                  <a:srgbClr val="8E8E8E"/>
                </a:solidFill>
                <a:latin typeface="Times New Roman"/>
                <a:cs typeface="Times New Roman"/>
              </a:rPr>
              <a:t>J</a:t>
            </a:r>
            <a:r>
              <a:rPr dirty="0" smtClean="0" sz="800" spc="65">
                <a:solidFill>
                  <a:srgbClr val="8E8E8E"/>
                </a:solidFill>
                <a:latin typeface="Times New Roman"/>
                <a:cs typeface="Times New Roman"/>
              </a:rPr>
              <a:t>  </a:t>
            </a:r>
            <a:r>
              <a:rPr dirty="0" smtClean="0" sz="800" spc="-80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1950" spc="-114">
                <a:solidFill>
                  <a:srgbClr val="BFBFBF"/>
                </a:solidFill>
                <a:latin typeface="Arial"/>
                <a:cs typeface="Arial"/>
              </a:rPr>
              <a:t>I</a:t>
            </a:r>
            <a:r>
              <a:rPr dirty="0" smtClean="0" sz="850" spc="80">
                <a:solidFill>
                  <a:srgbClr val="8E8E8E"/>
                </a:solidFill>
                <a:latin typeface="Times New Roman"/>
                <a:cs typeface="Times New Roman"/>
              </a:rPr>
              <a:t>UDeau</a:t>
            </a:r>
            <a:r>
              <a:rPr dirty="0" smtClean="0" sz="850" spc="-30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30">
                <a:solidFill>
                  <a:srgbClr val="7E7E7E"/>
                </a:solidFill>
                <a:latin typeface="Times New Roman"/>
                <a:cs typeface="Times New Roman"/>
              </a:rPr>
              <a:t>ay;:DnOJl'l1.</a:t>
            </a:r>
            <a:r>
              <a:rPr dirty="0" smtClean="0" sz="650" spc="3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55">
                <a:solidFill>
                  <a:srgbClr val="7E7E7E"/>
                </a:solidFill>
                <a:latin typeface="Times New Roman"/>
                <a:cs typeface="Times New Roman"/>
              </a:rPr>
              <a:t>sa</a:t>
            </a:r>
            <a:r>
              <a:rPr dirty="0" smtClean="0" sz="850" spc="-105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dirty="0" smtClean="0" sz="850" spc="-20">
                <a:solidFill>
                  <a:srgbClr val="8E8E8E"/>
                </a:solidFill>
                <a:latin typeface="Times New Roman"/>
                <a:cs typeface="Times New Roman"/>
              </a:rPr>
              <a:t>unopyK&gt;</a:t>
            </a:r>
            <a:r>
              <a:rPr dirty="0" smtClean="0" sz="850" spc="-95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55">
                <a:solidFill>
                  <a:srgbClr val="7E7E7E"/>
                </a:solidFill>
                <a:latin typeface="Times New Roman"/>
                <a:cs typeface="Times New Roman"/>
              </a:rPr>
              <a:t>empu..nm</a:t>
            </a:r>
            <a:r>
              <a:rPr dirty="0" smtClean="0" sz="900" spc="-1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dirty="0" smtClean="0" sz="1950" spc="75">
                <a:solidFill>
                  <a:srgbClr val="BFBFBF"/>
                </a:solidFill>
                <a:latin typeface="Arial"/>
                <a:cs typeface="Arial"/>
              </a:rPr>
              <a:t>I</a:t>
            </a:r>
            <a:endParaRPr sz="19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97628" y="2179484"/>
            <a:ext cx="1835150" cy="1498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800" spc="0">
                <a:solidFill>
                  <a:srgbClr val="8E8E8E"/>
                </a:solidFill>
                <a:latin typeface="Arial"/>
                <a:cs typeface="Arial"/>
              </a:rPr>
              <a:t>.::</a:t>
            </a:r>
            <a:r>
              <a:rPr dirty="0" smtClean="0" sz="800" spc="0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dirty="0" smtClean="0" sz="800" spc="0">
                <a:solidFill>
                  <a:srgbClr val="8E8E8E"/>
                </a:solidFill>
                <a:latin typeface="Arial"/>
                <a:cs typeface="Arial"/>
              </a:rPr>
              <a:t>e.&amp;WIO</a:t>
            </a:r>
            <a:r>
              <a:rPr dirty="0" smtClean="0" sz="800" spc="5">
                <a:solidFill>
                  <a:srgbClr val="8E8E8E"/>
                </a:solidFill>
                <a:latin typeface="Arial"/>
                <a:cs typeface="Arial"/>
              </a:rPr>
              <a:t>(</a:t>
            </a:r>
            <a:r>
              <a:rPr dirty="0" smtClean="0" sz="800" spc="0">
                <a:solidFill>
                  <a:srgbClr val="8E8E8E"/>
                </a:solidFill>
                <a:latin typeface="Arial"/>
                <a:cs typeface="Arial"/>
              </a:rPr>
              <a:t>'ll.</a:t>
            </a:r>
            <a:r>
              <a:rPr dirty="0" smtClean="0" sz="800" spc="-65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dirty="0" smtClean="0" sz="900" spc="-75">
                <a:solidFill>
                  <a:srgbClr val="8E8E8E"/>
                </a:solidFill>
                <a:latin typeface="Times New Roman"/>
                <a:cs typeface="Times New Roman"/>
              </a:rPr>
              <a:t>C01ma.-u.aoro</a:t>
            </a:r>
            <a:r>
              <a:rPr dirty="0" smtClean="0" sz="900" spc="30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25">
                <a:solidFill>
                  <a:srgbClr val="8E8E8E"/>
                </a:solidFill>
                <a:latin typeface="Times New Roman"/>
                <a:cs typeface="Times New Roman"/>
              </a:rPr>
              <a:t>n:pe;mpana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733035" y="2080841"/>
            <a:ext cx="601345" cy="4508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800" spc="30">
                <a:solidFill>
                  <a:srgbClr val="8E8E8E"/>
                </a:solidFill>
                <a:latin typeface="Times New Roman"/>
                <a:cs typeface="Times New Roman"/>
              </a:rPr>
              <a:t>4</a:t>
            </a:r>
            <a:r>
              <a:rPr dirty="0" smtClean="0" sz="800" spc="30">
                <a:solidFill>
                  <a:srgbClr val="8E8E8E"/>
                </a:solidFill>
                <a:latin typeface="Times New Roman"/>
                <a:cs typeface="Times New Roman"/>
              </a:rPr>
              <a:t>  </a:t>
            </a:r>
            <a:r>
              <a:rPr dirty="0" smtClean="0" sz="800" spc="-100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2900" spc="-459">
                <a:solidFill>
                  <a:srgbClr val="BFBFBF"/>
                </a:solidFill>
                <a:latin typeface="Arial"/>
                <a:cs typeface="Arial"/>
              </a:rPr>
              <a:t>I</a:t>
            </a:r>
            <a:r>
              <a:rPr dirty="0" smtClean="0" sz="1000" spc="-105">
                <a:solidFill>
                  <a:srgbClr val="7E7E7E"/>
                </a:solidFill>
                <a:latin typeface="Arial"/>
                <a:cs typeface="Arial"/>
              </a:rPr>
              <a:t>cnocoow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802884" y="2360241"/>
            <a:ext cx="1102360" cy="1193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600" spc="65">
                <a:solidFill>
                  <a:srgbClr val="8E8E8E"/>
                </a:solidFill>
                <a:latin typeface="Times New Roman"/>
                <a:cs typeface="Times New Roman"/>
              </a:rPr>
              <a:t>c.otllllllJl&amp;</a:t>
            </a:r>
            <a:r>
              <a:rPr dirty="0" smtClean="0" sz="600" spc="65">
                <a:solidFill>
                  <a:srgbClr val="8E8E8E"/>
                </a:solidFill>
                <a:latin typeface="Times New Roman"/>
                <a:cs typeface="Times New Roman"/>
              </a:rPr>
              <a:t>)I</a:t>
            </a:r>
            <a:r>
              <a:rPr dirty="0" smtClean="0" sz="600" spc="65">
                <a:solidFill>
                  <a:srgbClr val="8E8E8E"/>
                </a:solidFill>
                <a:latin typeface="Times New Roman"/>
                <a:cs typeface="Times New Roman"/>
              </a:rPr>
              <a:t>  </a:t>
            </a:r>
            <a:r>
              <a:rPr dirty="0" smtClean="0" sz="600" spc="-65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700" spc="10">
                <a:solidFill>
                  <a:srgbClr val="8E8E8E"/>
                </a:solidFill>
                <a:latin typeface="Times New Roman"/>
                <a:cs typeface="Times New Roman"/>
              </a:rPr>
              <a:t>apo6..'lo.aw..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906771" y="2428007"/>
            <a:ext cx="397510" cy="1422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850" spc="-5">
                <a:solidFill>
                  <a:srgbClr val="7E7E7E"/>
                </a:solidFill>
                <a:latin typeface="Times New Roman"/>
                <a:cs typeface="Times New Roman"/>
              </a:rPr>
              <a:t>mTOpur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510276" y="2466107"/>
            <a:ext cx="648335" cy="965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550" spc="70">
                <a:solidFill>
                  <a:srgbClr val="8E8E8E"/>
                </a:solidFill>
                <a:latin typeface="Times New Roman"/>
                <a:cs typeface="Times New Roman"/>
              </a:rPr>
              <a:t>OC}"lI{tt"R.DrT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351523" y="2466107"/>
            <a:ext cx="550545" cy="965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550" spc="75">
                <a:solidFill>
                  <a:srgbClr val="8E8E8E"/>
                </a:solidFill>
                <a:latin typeface="Times New Roman"/>
                <a:cs typeface="Times New Roman"/>
              </a:rPr>
              <a:t>CDUJD.ll8DC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29132" y="2281754"/>
            <a:ext cx="785495" cy="6908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435"/>
              </a:lnSpc>
            </a:pPr>
            <a:r>
              <a:rPr dirty="0" smtClean="0" baseline="15957" sz="7050" spc="-577">
                <a:solidFill>
                  <a:srgbClr val="AAAAAA"/>
                </a:solidFill>
                <a:latin typeface="Times New Roman"/>
                <a:cs typeface="Times New Roman"/>
              </a:rPr>
              <a:t>-</a:t>
            </a:r>
            <a:r>
              <a:rPr dirty="0" smtClean="0" sz="3350" spc="-615">
                <a:solidFill>
                  <a:srgbClr val="F2F2F2"/>
                </a:solidFill>
                <a:latin typeface="Arial"/>
                <a:cs typeface="Arial"/>
              </a:rPr>
              <a:t>'</a:t>
            </a:r>
            <a:r>
              <a:rPr dirty="0" smtClean="0" sz="3350" spc="-370">
                <a:solidFill>
                  <a:srgbClr val="AAAAAA"/>
                </a:solidFill>
                <a:latin typeface="Arial"/>
                <a:cs typeface="Arial"/>
              </a:rPr>
              <a:t>°"--</a:t>
            </a:r>
            <a:r>
              <a:rPr dirty="0" smtClean="0" sz="3350" spc="-285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dirty="0" smtClean="0" sz="3350" spc="-335">
                <a:solidFill>
                  <a:srgbClr val="AAAAAA"/>
                </a:solidFill>
                <a:latin typeface="Arial"/>
                <a:cs typeface="Arial"/>
              </a:rPr>
              <a:t>-</a:t>
            </a:r>
            <a:endParaRPr sz="33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267204" y="2618910"/>
            <a:ext cx="501650" cy="1270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750" spc="265">
                <a:solidFill>
                  <a:srgbClr val="8E8E8E"/>
                </a:solidFill>
                <a:latin typeface="Times New Roman"/>
                <a:cs typeface="Times New Roman"/>
              </a:rPr>
              <a:t>._.._._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040127" y="2434154"/>
            <a:ext cx="1607820" cy="54165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3500" spc="950">
                <a:solidFill>
                  <a:srgbClr val="AAAAAA"/>
                </a:solidFill>
                <a:latin typeface="Arial"/>
                <a:cs typeface="Arial"/>
              </a:rPr>
              <a:t>-</a:t>
            </a:r>
            <a:r>
              <a:rPr dirty="0" smtClean="0" sz="3500" spc="-810">
                <a:solidFill>
                  <a:srgbClr val="8E8E8E"/>
                </a:solidFill>
                <a:latin typeface="Arial"/>
                <a:cs typeface="Arial"/>
              </a:rPr>
              <a:t>·</a:t>
            </a:r>
            <a:r>
              <a:rPr dirty="0" smtClean="0" sz="3500" spc="-484">
                <a:solidFill>
                  <a:srgbClr val="AAAAAA"/>
                </a:solidFill>
                <a:latin typeface="Arial"/>
                <a:cs typeface="Arial"/>
              </a:rPr>
              <a:t>-·&lt;</a:t>
            </a:r>
            <a:r>
              <a:rPr dirty="0" smtClean="0" sz="3500" spc="-760">
                <a:solidFill>
                  <a:srgbClr val="AAAAAA"/>
                </a:solidFill>
                <a:latin typeface="Arial"/>
                <a:cs typeface="Arial"/>
              </a:rPr>
              <a:t>-</a:t>
            </a:r>
            <a:r>
              <a:rPr dirty="0" smtClean="0" baseline="25341" sz="4275" spc="-855">
                <a:solidFill>
                  <a:srgbClr val="8E8E8E"/>
                </a:solidFill>
                <a:latin typeface="Arial"/>
                <a:cs typeface="Arial"/>
              </a:rPr>
              <a:t>-</a:t>
            </a:r>
            <a:r>
              <a:rPr dirty="0" smtClean="0" sz="3500" spc="-535">
                <a:solidFill>
                  <a:srgbClr val="AAAAAA"/>
                </a:solidFill>
                <a:latin typeface="Arial"/>
                <a:cs typeface="Arial"/>
              </a:rPr>
              <a:t>.</a:t>
            </a:r>
            <a:r>
              <a:rPr dirty="0" smtClean="0" baseline="25341" sz="4275" spc="-1117">
                <a:solidFill>
                  <a:srgbClr val="8E8E8E"/>
                </a:solidFill>
                <a:latin typeface="Arial"/>
                <a:cs typeface="Arial"/>
              </a:rPr>
              <a:t>-</a:t>
            </a:r>
            <a:r>
              <a:rPr dirty="0" smtClean="0" sz="3500" spc="-375">
                <a:solidFill>
                  <a:srgbClr val="AAAAAA"/>
                </a:solidFill>
                <a:latin typeface="Arial"/>
                <a:cs typeface="Arial"/>
              </a:rPr>
              <a:t>--</a:t>
            </a:r>
            <a:r>
              <a:rPr dirty="0" smtClean="0" sz="3500" spc="-375">
                <a:solidFill>
                  <a:srgbClr val="AAAAAA"/>
                </a:solidFill>
                <a:latin typeface="Arial"/>
                <a:cs typeface="Arial"/>
              </a:rPr>
              <a:t>-</a:t>
            </a:r>
            <a:r>
              <a:rPr dirty="0" smtClean="0" sz="3500" spc="-375">
                <a:solidFill>
                  <a:srgbClr val="AAAAAA"/>
                </a:solidFill>
                <a:latin typeface="Arial"/>
                <a:cs typeface="Arial"/>
              </a:rPr>
              <a:t>-</a:t>
            </a:r>
            <a:r>
              <a:rPr dirty="0" smtClean="0" sz="3500" spc="-375">
                <a:solidFill>
                  <a:srgbClr val="AAAAAA"/>
                </a:solidFill>
                <a:latin typeface="Arial"/>
                <a:cs typeface="Arial"/>
              </a:rPr>
              <a:t>---</a:t>
            </a:r>
            <a:endParaRPr sz="35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851908" y="2631307"/>
            <a:ext cx="589915" cy="2095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300" spc="65">
                <a:solidFill>
                  <a:srgbClr val="BFBFBF"/>
                </a:solidFill>
                <a:latin typeface="Arial"/>
                <a:cs typeface="Arial"/>
              </a:rPr>
              <a:t>I</a:t>
            </a:r>
            <a:r>
              <a:rPr dirty="0" smtClean="0" sz="900" spc="40">
                <a:solidFill>
                  <a:srgbClr val="8E8E8E"/>
                </a:solidFill>
                <a:latin typeface="Times New Roman"/>
                <a:cs typeface="Times New Roman"/>
              </a:rPr>
              <a:t>llpcuymm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528564" y="2377307"/>
            <a:ext cx="1466215" cy="51180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850" spc="0">
                <a:solidFill>
                  <a:srgbClr val="AAAAAA"/>
                </a:solidFill>
                <a:latin typeface="Arial"/>
                <a:cs typeface="Arial"/>
              </a:rPr>
              <a:t>(</a:t>
            </a:r>
            <a:r>
              <a:rPr dirty="0" smtClean="0" sz="850" spc="10">
                <a:solidFill>
                  <a:srgbClr val="8E8E8E"/>
                </a:solidFill>
                <a:latin typeface="Arial"/>
                <a:cs typeface="Arial"/>
              </a:rPr>
              <a:t>roupw..</a:t>
            </a:r>
            <a:r>
              <a:rPr dirty="0" smtClean="0" sz="850" spc="10">
                <a:solidFill>
                  <a:srgbClr val="8E8E8E"/>
                </a:solidFill>
                <a:latin typeface="Arial"/>
                <a:cs typeface="Arial"/>
              </a:rPr>
              <a:t>  </a:t>
            </a:r>
            <a:r>
              <a:rPr dirty="0" smtClean="0" sz="850" spc="65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dirty="0" smtClean="0" sz="900" spc="-70">
                <a:solidFill>
                  <a:srgbClr val="8E8E8E"/>
                </a:solidFill>
                <a:latin typeface="Times New Roman"/>
                <a:cs typeface="Times New Roman"/>
              </a:rPr>
              <a:t>pa</a:t>
            </a:r>
            <a:r>
              <a:rPr dirty="0" smtClean="0" sz="900" spc="-55">
                <a:solidFill>
                  <a:srgbClr val="8E8E8E"/>
                </a:solidFill>
                <a:latin typeface="Times New Roman"/>
                <a:cs typeface="Times New Roman"/>
              </a:rPr>
              <a:t>(k)rw..</a:t>
            </a:r>
            <a:r>
              <a:rPr dirty="0" smtClean="0" sz="900" spc="-55">
                <a:solidFill>
                  <a:srgbClr val="8E8E8E"/>
                </a:solidFill>
                <a:latin typeface="Times New Roman"/>
                <a:cs typeface="Times New Roman"/>
              </a:rPr>
              <a:t>   </a:t>
            </a:r>
            <a:r>
              <a:rPr dirty="0" smtClean="0" sz="900" spc="5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260">
                <a:solidFill>
                  <a:srgbClr val="7E7E7E"/>
                </a:solidFill>
                <a:latin typeface="Times New Roman"/>
                <a:cs typeface="Times New Roman"/>
              </a:rPr>
              <a:t>)</a:t>
            </a:r>
            <a:r>
              <a:rPr dirty="0" smtClean="0" sz="650" spc="26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35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305">
                <a:solidFill>
                  <a:srgbClr val="7E7E7E"/>
                </a:solidFill>
                <a:latin typeface="Times New Roman"/>
                <a:cs typeface="Times New Roman"/>
              </a:rPr>
              <a:t>Til</a:t>
            </a:r>
            <a:r>
              <a:rPr dirty="0" smtClean="0" sz="650" spc="305">
                <a:solidFill>
                  <a:srgbClr val="7E7E7E"/>
                </a:solidFill>
                <a:latin typeface="Times New Roman"/>
                <a:cs typeface="Times New Roman"/>
              </a:rPr>
              <a:t>  </a:t>
            </a:r>
            <a:r>
              <a:rPr dirty="0" smtClean="0" sz="650" spc="50">
                <a:solidFill>
                  <a:srgbClr val="7E7E7E"/>
                </a:solidFill>
                <a:latin typeface="Times New Roman"/>
                <a:cs typeface="Times New Roman"/>
              </a:rPr>
              <a:t> </a:t>
            </a:r>
            <a:r>
              <a:rPr dirty="0" smtClean="0" sz="3300" spc="-315">
                <a:solidFill>
                  <a:srgbClr val="BFBFBF"/>
                </a:solidFill>
                <a:latin typeface="Arial"/>
                <a:cs typeface="Arial"/>
              </a:rPr>
              <a:t>I</a:t>
            </a:r>
            <a:endParaRPr sz="33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20003" y="2812600"/>
            <a:ext cx="1272540" cy="1187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600" spc="2045">
                <a:solidFill>
                  <a:srgbClr val="8E8E8E"/>
                </a:solidFill>
                <a:latin typeface="Arial"/>
                <a:cs typeface="Arial"/>
              </a:rPr>
              <a:t>DD</a:t>
            </a:r>
            <a:r>
              <a:rPr dirty="0" smtClean="0" sz="600" spc="2045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dirty="0" smtClean="0" sz="600" spc="30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dirty="0" smtClean="0" sz="700" spc="10">
                <a:solidFill>
                  <a:srgbClr val="8E8E8E"/>
                </a:solidFill>
                <a:latin typeface="Arial"/>
                <a:cs typeface="Arial"/>
              </a:rPr>
              <a:t>o:um:a.lW!llro</a:t>
            </a:r>
            <a:endParaRPr sz="7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5543960" y="2937268"/>
            <a:ext cx="0" cy="109838"/>
          </a:xfrm>
          <a:custGeom>
            <a:avLst/>
            <a:gdLst/>
            <a:ahLst/>
            <a:cxnLst/>
            <a:rect l="l" t="t" r="r" b="b"/>
            <a:pathLst>
              <a:path w="0" h="109838">
                <a:moveTo>
                  <a:pt x="0" y="109838"/>
                </a:moveTo>
                <a:lnTo>
                  <a:pt x="0" y="0"/>
                </a:lnTo>
              </a:path>
            </a:pathLst>
          </a:custGeom>
          <a:ln w="26422">
            <a:solidFill>
              <a:srgbClr val="E4E4E4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5235955" y="2893302"/>
            <a:ext cx="1221105" cy="1651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650" spc="5">
                <a:solidFill>
                  <a:srgbClr val="8E8E8E"/>
                </a:solidFill>
                <a:latin typeface="Times New Roman"/>
                <a:cs typeface="Times New Roman"/>
              </a:rPr>
              <a:t>ll:l11IS</a:t>
            </a:r>
            <a:r>
              <a:rPr dirty="0" smtClean="0" sz="650" spc="40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650" spc="10">
                <a:solidFill>
                  <a:srgbClr val="AAAAAA"/>
                </a:solidFill>
                <a:latin typeface="Arial"/>
                <a:cs typeface="Arial"/>
              </a:rPr>
              <a:t>f</a:t>
            </a:r>
            <a:r>
              <a:rPr dirty="0" smtClean="0" sz="650" spc="-9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dirty="0" smtClean="0" sz="650" spc="15">
                <a:solidFill>
                  <a:srgbClr val="8E8E8E"/>
                </a:solidFill>
                <a:latin typeface="Arial"/>
                <a:cs typeface="Arial"/>
              </a:rPr>
              <a:t>oe.lc!IOA</a:t>
            </a:r>
            <a:r>
              <a:rPr dirty="0" smtClean="0" sz="650" spc="-15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dirty="0" smtClean="0" sz="550" spc="85">
                <a:solidFill>
                  <a:srgbClr val="8E8E8E"/>
                </a:solidFill>
                <a:latin typeface="Arial"/>
                <a:cs typeface="Arial"/>
              </a:rPr>
              <a:t>.1\;r:m</a:t>
            </a:r>
            <a:r>
              <a:rPr dirty="0" smtClean="0" sz="550" spc="85">
                <a:solidFill>
                  <a:srgbClr val="8E8E8E"/>
                </a:solidFill>
                <a:latin typeface="Arial"/>
                <a:cs typeface="Arial"/>
              </a:rPr>
              <a:t>    </a:t>
            </a:r>
            <a:r>
              <a:rPr dirty="0" smtClean="0" sz="550" spc="40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dirty="0" smtClean="0" sz="1000" spc="-180">
                <a:solidFill>
                  <a:srgbClr val="8E8E8E"/>
                </a:solidFill>
                <a:latin typeface="Times New Roman"/>
                <a:cs typeface="Times New Roman"/>
              </a:rPr>
              <a:t>ma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893055" y="3477936"/>
            <a:ext cx="1033144" cy="1270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750" spc="35">
                <a:solidFill>
                  <a:srgbClr val="AAAAAA"/>
                </a:solidFill>
                <a:latin typeface="Times New Roman"/>
                <a:cs typeface="Times New Roman"/>
              </a:rPr>
              <a:t>..</a:t>
            </a:r>
            <a:r>
              <a:rPr dirty="0" smtClean="0" sz="750" spc="-25">
                <a:solidFill>
                  <a:srgbClr val="AAAAAA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650">
                <a:solidFill>
                  <a:srgbClr val="8E8E8E"/>
                </a:solidFill>
                <a:latin typeface="Times New Roman"/>
                <a:cs typeface="Times New Roman"/>
              </a:rPr>
              <a:t>-----</a:t>
            </a:r>
            <a:r>
              <a:rPr dirty="0" smtClean="0" sz="750" spc="-90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65">
                <a:solidFill>
                  <a:srgbClr val="AAAAAA"/>
                </a:solidFill>
                <a:latin typeface="Times New Roman"/>
                <a:cs typeface="Times New Roman"/>
              </a:rPr>
              <a:t>?</a:t>
            </a:r>
            <a:r>
              <a:rPr dirty="0" smtClean="0" sz="750" spc="10">
                <a:solidFill>
                  <a:srgbClr val="AAAAAA"/>
                </a:solidFill>
                <a:latin typeface="Times New Roman"/>
                <a:cs typeface="Times New Roman"/>
              </a:rPr>
              <a:t>0</a:t>
            </a:r>
            <a:r>
              <a:rPr dirty="0" smtClean="0" sz="750" spc="625">
                <a:solidFill>
                  <a:srgbClr val="8E8E8E"/>
                </a:solidFill>
                <a:latin typeface="Times New Roman"/>
                <a:cs typeface="Times New Roman"/>
              </a:rPr>
              <a:t>_</a:t>
            </a:r>
            <a:r>
              <a:rPr dirty="0" smtClean="0" sz="750" spc="625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-85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35">
                <a:solidFill>
                  <a:srgbClr val="AAAAAA"/>
                </a:solidFill>
                <a:latin typeface="Times New Roman"/>
                <a:cs typeface="Times New Roman"/>
              </a:rPr>
              <a:t>{,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669028" y="3849830"/>
            <a:ext cx="302260" cy="1193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700" spc="-65" b="1">
                <a:solidFill>
                  <a:srgbClr val="8E8E8E"/>
                </a:solidFill>
                <a:latin typeface="Times New Roman"/>
                <a:cs typeface="Times New Roman"/>
              </a:rPr>
              <a:t>r:;w</a:t>
            </a:r>
            <a:r>
              <a:rPr dirty="0" smtClean="0" sz="700" spc="-65" b="1">
                <a:solidFill>
                  <a:srgbClr val="8E8E8E"/>
                </a:solidFill>
                <a:latin typeface="Times New Roman"/>
                <a:cs typeface="Times New Roman"/>
              </a:rPr>
              <a:t>   </a:t>
            </a:r>
            <a:r>
              <a:rPr dirty="0" smtClean="0" sz="700" spc="-25" b="1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700" spc="215" b="1">
                <a:solidFill>
                  <a:srgbClr val="8E8E8E"/>
                </a:solidFill>
                <a:latin typeface="Times New Roman"/>
                <a:cs typeface="Times New Roman"/>
              </a:rPr>
              <a:t>;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194808" y="3868880"/>
            <a:ext cx="187960" cy="965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550" spc="35" b="1">
                <a:solidFill>
                  <a:srgbClr val="8E8E8E"/>
                </a:solidFill>
                <a:latin typeface="Times New Roman"/>
                <a:cs typeface="Times New Roman"/>
              </a:rPr>
              <a:t>at::a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4669028" y="3964062"/>
            <a:ext cx="1147445" cy="21462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59690">
              <a:lnSpc>
                <a:spcPct val="100000"/>
              </a:lnSpc>
            </a:pPr>
            <a:r>
              <a:rPr dirty="0" smtClean="0" sz="700" spc="395">
                <a:solidFill>
                  <a:srgbClr val="8E8E8E"/>
                </a:solidFill>
                <a:latin typeface="Times New Roman"/>
                <a:cs typeface="Times New Roman"/>
              </a:rPr>
              <a:t>mpr.;:rwaaro</a:t>
            </a:r>
            <a:endParaRPr sz="700">
              <a:latin typeface="Times New Roman"/>
              <a:cs typeface="Times New Roman"/>
            </a:endParaRPr>
          </a:p>
          <a:p>
            <a:pPr marL="12700">
              <a:lnSpc>
                <a:spcPts val="755"/>
              </a:lnSpc>
            </a:pPr>
            <a:r>
              <a:rPr dirty="0" smtClean="0" sz="700" spc="1165">
                <a:solidFill>
                  <a:srgbClr val="8E8E8E"/>
                </a:solidFill>
                <a:latin typeface="Arial"/>
                <a:cs typeface="Arial"/>
              </a:rPr>
              <a:t>-</a:t>
            </a:r>
            <a:r>
              <a:rPr dirty="0" smtClean="0" sz="700" spc="-110">
                <a:solidFill>
                  <a:srgbClr val="8E8E8E"/>
                </a:solidFill>
                <a:latin typeface="Arial"/>
                <a:cs typeface="Arial"/>
              </a:rPr>
              <a:t> </a:t>
            </a:r>
            <a:r>
              <a:rPr dirty="0" smtClean="0" sz="700" spc="55">
                <a:solidFill>
                  <a:srgbClr val="7E7E7E"/>
                </a:solidFill>
                <a:latin typeface="Arial"/>
                <a:cs typeface="Arial"/>
              </a:rPr>
              <a:t>v1io.:--i:m11K</a:t>
            </a:r>
            <a:endParaRPr sz="7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757167" y="3484956"/>
            <a:ext cx="975994" cy="91376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baseline="-7861" sz="7950" spc="-52">
                <a:solidFill>
                  <a:srgbClr val="8E8E8E"/>
                </a:solidFill>
                <a:latin typeface="Times New Roman"/>
                <a:cs typeface="Times New Roman"/>
              </a:rPr>
              <a:t>-</a:t>
            </a:r>
            <a:r>
              <a:rPr dirty="0" smtClean="0" sz="4000" spc="755">
                <a:solidFill>
                  <a:srgbClr val="AAAAAA"/>
                </a:solidFill>
                <a:latin typeface="Times New Roman"/>
                <a:cs typeface="Times New Roman"/>
              </a:rPr>
              <a:t>-</a:t>
            </a:r>
            <a:r>
              <a:rPr dirty="0" smtClean="0" sz="4000" spc="-415">
                <a:solidFill>
                  <a:srgbClr val="8E8E8E"/>
                </a:solidFill>
                <a:latin typeface="Times New Roman"/>
                <a:cs typeface="Times New Roman"/>
              </a:rPr>
              <a:t>-</a:t>
            </a:r>
            <a:r>
              <a:rPr dirty="0" smtClean="0" sz="4000" spc="-555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4000" spc="955">
                <a:solidFill>
                  <a:srgbClr val="AAAAAA"/>
                </a:solidFill>
                <a:latin typeface="Times New Roman"/>
                <a:cs typeface="Times New Roman"/>
              </a:rPr>
              <a:t>-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378455" y="3953546"/>
            <a:ext cx="216535" cy="3390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50" spc="785">
                <a:solidFill>
                  <a:srgbClr val="BFBFBF"/>
                </a:solidFill>
                <a:latin typeface="Times New Roman"/>
                <a:cs typeface="Times New Roman"/>
              </a:rPr>
              <a:t>-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173215" y="3823689"/>
            <a:ext cx="365760" cy="6203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4000" spc="1345">
                <a:solidFill>
                  <a:srgbClr val="8E8E8E"/>
                </a:solidFill>
                <a:latin typeface="Times New Roman"/>
                <a:cs typeface="Times New Roman"/>
              </a:rPr>
              <a:t>-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83996" y="4139879"/>
            <a:ext cx="851535" cy="3225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50" spc="310">
                <a:solidFill>
                  <a:srgbClr val="BFBFBF"/>
                </a:solidFill>
                <a:latin typeface="Arial"/>
                <a:cs typeface="Arial"/>
              </a:rPr>
              <a:t>-</a:t>
            </a:r>
            <a:r>
              <a:rPr dirty="0" smtClean="0" sz="2050" spc="-200">
                <a:solidFill>
                  <a:srgbClr val="BFBFBF"/>
                </a:solidFill>
                <a:latin typeface="Arial"/>
                <a:cs typeface="Arial"/>
              </a:rPr>
              <a:t> </a:t>
            </a:r>
            <a:r>
              <a:rPr dirty="0" smtClean="0" sz="1550" spc="235">
                <a:solidFill>
                  <a:srgbClr val="BFBFBF"/>
                </a:solidFill>
                <a:latin typeface="Arial"/>
                <a:cs typeface="Arial"/>
              </a:rPr>
              <a:t>----"-'</a:t>
            </a:r>
            <a:endParaRPr sz="155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778507" y="4462518"/>
            <a:ext cx="367030" cy="3390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>
              <a:lnSpc>
                <a:spcPct val="100000"/>
              </a:lnSpc>
            </a:pPr>
            <a:r>
              <a:rPr dirty="0" smtClean="0" sz="1550" spc="265">
                <a:solidFill>
                  <a:srgbClr val="AAAAAA"/>
                </a:solidFill>
                <a:latin typeface="Times New Roman"/>
                <a:cs typeface="Times New Roman"/>
              </a:rPr>
              <a:t>--</a:t>
            </a:r>
            <a:r>
              <a:rPr dirty="0" smtClean="0" sz="1550" spc="-110">
                <a:solidFill>
                  <a:srgbClr val="AAAAAA"/>
                </a:solidFill>
                <a:latin typeface="Times New Roman"/>
                <a:cs typeface="Times New Roman"/>
              </a:rPr>
              <a:t>-</a:t>
            </a:r>
            <a:r>
              <a:rPr dirty="0" smtClean="0" sz="2100" spc="-290">
                <a:solidFill>
                  <a:srgbClr val="8E8E8E"/>
                </a:solidFill>
                <a:latin typeface="Arial"/>
                <a:cs typeface="Arial"/>
              </a:rPr>
              <a:t>...</a:t>
            </a:r>
            <a:endParaRPr sz="21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2043195" y="4492661"/>
            <a:ext cx="78238" cy="308601"/>
          </a:xfrm>
          <a:custGeom>
            <a:avLst/>
            <a:gdLst/>
            <a:ahLst/>
            <a:cxnLst/>
            <a:rect l="l" t="t" r="r" b="b"/>
            <a:pathLst>
              <a:path w="78238" h="308601">
                <a:moveTo>
                  <a:pt x="0" y="0"/>
                </a:moveTo>
                <a:lnTo>
                  <a:pt x="78238" y="0"/>
                </a:lnTo>
                <a:lnTo>
                  <a:pt x="78238" y="308601"/>
                </a:lnTo>
                <a:lnTo>
                  <a:pt x="0" y="308601"/>
                </a:lnTo>
                <a:lnTo>
                  <a:pt x="0" y="0"/>
                </a:lnTo>
                <a:close/>
              </a:path>
            </a:pathLst>
          </a:custGeom>
          <a:solidFill>
            <a:srgbClr val="E4E4E4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2040127" y="4462518"/>
            <a:ext cx="1579880" cy="3302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850" spc="55">
                <a:solidFill>
                  <a:srgbClr val="AAAAAA"/>
                </a:solidFill>
                <a:latin typeface="Times New Roman"/>
                <a:cs typeface="Times New Roman"/>
              </a:rPr>
              <a:t>-</a:t>
            </a:r>
            <a:r>
              <a:rPr dirty="0" smtClean="0" sz="1850" spc="-660">
                <a:solidFill>
                  <a:srgbClr val="AAAAAA"/>
                </a:solidFill>
                <a:latin typeface="Times New Roman"/>
                <a:cs typeface="Times New Roman"/>
              </a:rPr>
              <a:t>-</a:t>
            </a:r>
            <a:r>
              <a:rPr dirty="0" smtClean="0" sz="2100" spc="-290">
                <a:solidFill>
                  <a:srgbClr val="8E8E8E"/>
                </a:solidFill>
                <a:latin typeface="Arial"/>
                <a:cs typeface="Arial"/>
              </a:rPr>
              <a:t>.</a:t>
            </a:r>
            <a:r>
              <a:rPr dirty="0" smtClean="0" sz="2100" spc="-240">
                <a:solidFill>
                  <a:srgbClr val="8E8E8E"/>
                </a:solidFill>
                <a:latin typeface="Arial"/>
                <a:cs typeface="Arial"/>
              </a:rPr>
              <a:t>.</a:t>
            </a:r>
            <a:r>
              <a:rPr dirty="0" smtClean="0" sz="1850" spc="45">
                <a:solidFill>
                  <a:srgbClr val="AAAAAA"/>
                </a:solidFill>
                <a:latin typeface="Times New Roman"/>
                <a:cs typeface="Times New Roman"/>
              </a:rPr>
              <a:t>---</a:t>
            </a:r>
            <a:r>
              <a:rPr dirty="0" smtClean="0" sz="1850" spc="-245">
                <a:solidFill>
                  <a:srgbClr val="AAAAAA"/>
                </a:solidFill>
                <a:latin typeface="Times New Roman"/>
                <a:cs typeface="Times New Roman"/>
              </a:rPr>
              <a:t> </a:t>
            </a:r>
            <a:r>
              <a:rPr dirty="0" smtClean="0" sz="1500" spc="-55">
                <a:solidFill>
                  <a:srgbClr val="BFBFBF"/>
                </a:solidFill>
                <a:latin typeface="Times New Roman"/>
                <a:cs typeface="Times New Roman"/>
              </a:rPr>
              <a:t>---..,.</a:t>
            </a:r>
            <a:r>
              <a:rPr dirty="0" smtClean="0" sz="1500" spc="-170">
                <a:solidFill>
                  <a:srgbClr val="BFBFBF"/>
                </a:solidFill>
                <a:latin typeface="Times New Roman"/>
                <a:cs typeface="Times New Roman"/>
              </a:rPr>
              <a:t>.</a:t>
            </a:r>
            <a:r>
              <a:rPr dirty="0" smtClean="0" sz="1650" spc="-204">
                <a:solidFill>
                  <a:srgbClr val="8E8E8E"/>
                </a:solidFill>
                <a:latin typeface="Times New Roman"/>
                <a:cs typeface="Times New Roman"/>
              </a:rPr>
              <a:t>................</a:t>
            </a:r>
            <a:r>
              <a:rPr dirty="0" smtClean="0" sz="1650" spc="-204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1650" spc="-200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1850" spc="280">
                <a:solidFill>
                  <a:srgbClr val="AAAAAA"/>
                </a:solidFill>
                <a:latin typeface="Times New Roman"/>
                <a:cs typeface="Times New Roman"/>
              </a:rPr>
              <a:t>--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4659884" y="4551485"/>
            <a:ext cx="445134" cy="220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90"/>
              </a:lnSpc>
            </a:pPr>
            <a:r>
              <a:rPr dirty="0" smtClean="0" sz="500" spc="80">
                <a:solidFill>
                  <a:srgbClr val="AAAAAA"/>
                </a:solidFill>
                <a:latin typeface="Times New Roman"/>
                <a:cs typeface="Times New Roman"/>
              </a:rPr>
              <a:t>)</a:t>
            </a:r>
            <a:r>
              <a:rPr dirty="0" smtClean="0" sz="500" spc="155">
                <a:solidFill>
                  <a:srgbClr val="8E8E8E"/>
                </a:solidFill>
                <a:latin typeface="Times New Roman"/>
                <a:cs typeface="Times New Roman"/>
              </a:rPr>
              <a:t>UI</a:t>
            </a:r>
            <a:r>
              <a:rPr dirty="0" smtClean="0" sz="500" spc="155">
                <a:solidFill>
                  <a:srgbClr val="8E8E8E"/>
                </a:solidFill>
                <a:latin typeface="Times New Roman"/>
                <a:cs typeface="Times New Roman"/>
              </a:rPr>
              <a:t>  </a:t>
            </a:r>
            <a:r>
              <a:rPr dirty="0" smtClean="0" sz="500" spc="-35">
                <a:solidFill>
                  <a:srgbClr val="8E8E8E"/>
                </a:solidFill>
                <a:latin typeface="Times New Roman"/>
                <a:cs typeface="Times New Roman"/>
              </a:rPr>
              <a:t> </a:t>
            </a:r>
            <a:r>
              <a:rPr dirty="0" smtClean="0" sz="500" spc="45">
                <a:solidFill>
                  <a:srgbClr val="AAAAAA"/>
                </a:solidFill>
                <a:latin typeface="Times New Roman"/>
                <a:cs typeface="Times New Roman"/>
              </a:rPr>
              <a:t>(</a:t>
            </a:r>
            <a:r>
              <a:rPr dirty="0" smtClean="0" sz="500" spc="175">
                <a:solidFill>
                  <a:srgbClr val="AAAAAA"/>
                </a:solidFill>
                <a:latin typeface="Times New Roman"/>
                <a:cs typeface="Times New Roman"/>
              </a:rPr>
              <a:t>...</a:t>
            </a:r>
            <a:r>
              <a:rPr dirty="0" smtClean="0" sz="500" spc="190">
                <a:solidFill>
                  <a:srgbClr val="AAAAAA"/>
                </a:solidFill>
                <a:latin typeface="Times New Roman"/>
                <a:cs typeface="Times New Roman"/>
              </a:rPr>
              <a:t>.</a:t>
            </a:r>
            <a:r>
              <a:rPr dirty="0" smtClean="0" sz="500" spc="254">
                <a:solidFill>
                  <a:srgbClr val="7E7E7E"/>
                </a:solidFill>
                <a:latin typeface="Times New Roman"/>
                <a:cs typeface="Times New Roman"/>
              </a:rPr>
              <a:t>-</a:t>
            </a:r>
            <a:endParaRPr sz="500">
              <a:latin typeface="Times New Roman"/>
              <a:cs typeface="Times New Roman"/>
            </a:endParaRPr>
          </a:p>
          <a:p>
            <a:pPr marL="12700">
              <a:lnSpc>
                <a:spcPts val="1055"/>
              </a:lnSpc>
            </a:pPr>
            <a:r>
              <a:rPr dirty="0" smtClean="0" sz="1050" spc="-140">
                <a:solidFill>
                  <a:srgbClr val="7E7E7E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906523" y="2667954"/>
            <a:ext cx="265747" cy="0"/>
          </a:xfrm>
          <a:custGeom>
            <a:avLst/>
            <a:gdLst/>
            <a:ahLst/>
            <a:cxnLst/>
            <a:rect l="l" t="t" r="r" b="b"/>
            <a:pathLst>
              <a:path w="265747" h="0">
                <a:moveTo>
                  <a:pt x="0" y="0"/>
                </a:moveTo>
                <a:lnTo>
                  <a:pt x="265747" y="0"/>
                </a:lnTo>
              </a:path>
            </a:pathLst>
          </a:custGeom>
          <a:ln w="15748">
            <a:solidFill>
              <a:srgbClr val="8D8D8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938275" y="4480727"/>
            <a:ext cx="2832735" cy="46863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2819400" algn="l"/>
              </a:tabLst>
            </a:pPr>
            <a:r>
              <a:rPr dirty="0" smtClean="0" sz="3000" spc="-240" u="heavy">
                <a:solidFill>
                  <a:srgbClr val="AAAAAA"/>
                </a:solidFill>
                <a:latin typeface="Times New Roman"/>
                <a:cs typeface="Times New Roman"/>
              </a:rPr>
              <a:t>.</a:t>
            </a:r>
            <a:r>
              <a:rPr dirty="0" smtClean="0" sz="3000" spc="-180" u="heavy">
                <a:solidFill>
                  <a:srgbClr val="AAAAAA"/>
                </a:solidFill>
                <a:latin typeface="Times New Roman"/>
                <a:cs typeface="Times New Roman"/>
              </a:rPr>
              <a:t>.</a:t>
            </a:r>
            <a:r>
              <a:rPr dirty="0" smtClean="0" sz="3000" spc="-480" u="heavy">
                <a:solidFill>
                  <a:srgbClr val="8E8E8E"/>
                </a:solidFill>
                <a:latin typeface="Times New Roman"/>
                <a:cs typeface="Times New Roman"/>
              </a:rPr>
              <a:t>...</a:t>
            </a:r>
            <a:r>
              <a:rPr dirty="0" smtClean="0" sz="3000" spc="-480" u="heavy">
                <a:solidFill>
                  <a:srgbClr val="8E8E8E"/>
                </a:solidFill>
                <a:latin typeface="Times New Roman"/>
                <a:cs typeface="Times New Roman"/>
              </a:rPr>
              <a:t> 	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2212848" y="2610703"/>
            <a:ext cx="158496" cy="0"/>
          </a:xfrm>
          <a:custGeom>
            <a:avLst/>
            <a:gdLst/>
            <a:ahLst/>
            <a:cxnLst/>
            <a:rect l="l" t="t" r="r" b="b"/>
            <a:pathLst>
              <a:path w="158496" h="0">
                <a:moveTo>
                  <a:pt x="0" y="0"/>
                </a:moveTo>
                <a:lnTo>
                  <a:pt x="158496" y="0"/>
                </a:lnTo>
              </a:path>
            </a:pathLst>
          </a:custGeom>
          <a:ln w="4064">
            <a:solidFill>
              <a:srgbClr val="8D8D8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2089404" y="2732829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 h="0">
                <a:moveTo>
                  <a:pt x="0" y="0"/>
                </a:moveTo>
                <a:lnTo>
                  <a:pt x="190500" y="0"/>
                </a:lnTo>
              </a:path>
            </a:pathLst>
          </a:custGeom>
          <a:ln w="3810">
            <a:solidFill>
              <a:srgbClr val="8D8D8D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02610" y="256920"/>
            <a:ext cx="3111500" cy="3467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spc="-10" b="1">
                <a:latin typeface="Calibri"/>
                <a:cs typeface="Calibri"/>
              </a:rPr>
              <a:t>В</a:t>
            </a:r>
            <a:r>
              <a:rPr dirty="0" smtClean="0" sz="2100" spc="-60" b="1">
                <a:latin typeface="Calibri"/>
                <a:cs typeface="Calibri"/>
              </a:rPr>
              <a:t>х</a:t>
            </a:r>
            <a:r>
              <a:rPr dirty="0" smtClean="0" sz="2100" spc="-35" b="1">
                <a:latin typeface="Calibri"/>
                <a:cs typeface="Calibri"/>
              </a:rPr>
              <a:t>о</a:t>
            </a:r>
            <a:r>
              <a:rPr dirty="0" smtClean="0" sz="2100" spc="0" b="1">
                <a:latin typeface="Calibri"/>
                <a:cs typeface="Calibri"/>
              </a:rPr>
              <a:t>ж</a:t>
            </a:r>
            <a:r>
              <a:rPr dirty="0" smtClean="0" sz="2100" spc="-25" b="1">
                <a:latin typeface="Calibri"/>
                <a:cs typeface="Calibri"/>
              </a:rPr>
              <a:t>д</a:t>
            </a:r>
            <a:r>
              <a:rPr dirty="0" smtClean="0" sz="2100" spc="-1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ние</a:t>
            </a:r>
            <a:r>
              <a:rPr dirty="0" smtClean="0" sz="2100" spc="12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в</a:t>
            </a:r>
            <a:r>
              <a:rPr dirty="0" smtClean="0" sz="2100" spc="8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пе</a:t>
            </a:r>
            <a:r>
              <a:rPr dirty="0" smtClean="0" sz="2100" spc="-15" b="1">
                <a:latin typeface="Calibri"/>
                <a:cs typeface="Calibri"/>
              </a:rPr>
              <a:t>р</a:t>
            </a:r>
            <a:r>
              <a:rPr dirty="0" smtClean="0" sz="2100" spc="-1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чень</a:t>
            </a:r>
            <a:r>
              <a:rPr dirty="0" smtClean="0" sz="2100" spc="85" b="1">
                <a:latin typeface="Calibri"/>
                <a:cs typeface="Calibri"/>
              </a:rPr>
              <a:t> </a:t>
            </a:r>
            <a:r>
              <a:rPr dirty="0" smtClean="0" sz="2100" spc="10" b="1">
                <a:latin typeface="Calibri"/>
                <a:cs typeface="Calibri"/>
              </a:rPr>
              <a:t>СП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209992"/>
            <a:ext cx="4513326" cy="35349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06677" y="1408175"/>
            <a:ext cx="4032504" cy="2962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4154423" y="1222260"/>
            <a:ext cx="4989575" cy="352272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352544" y="1420367"/>
            <a:ext cx="4477511" cy="29504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601342" y="1022730"/>
            <a:ext cx="1045210" cy="2673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b="1" u="heavy">
                <a:latin typeface="Calibri"/>
                <a:cs typeface="Calibri"/>
              </a:rPr>
              <a:t> </a:t>
            </a:r>
            <a:r>
              <a:rPr dirty="0" smtClean="0" sz="1600" b="1" u="heavy">
                <a:latin typeface="Calibri"/>
                <a:cs typeface="Calibri"/>
              </a:rPr>
              <a:t>К</a:t>
            </a:r>
            <a:r>
              <a:rPr dirty="0" smtClean="0" sz="1600" b="1" u="heavy">
                <a:latin typeface="Calibri"/>
                <a:cs typeface="Calibri"/>
              </a:rPr>
              <a:t> </a:t>
            </a:r>
            <a:r>
              <a:rPr dirty="0" smtClean="0" sz="1600" b="1" u="heavy">
                <a:latin typeface="Calibri"/>
                <a:cs typeface="Calibri"/>
              </a:rPr>
              <a:t>р</a:t>
            </a:r>
            <a:r>
              <a:rPr dirty="0" smtClean="0" sz="1600" spc="-10" b="1" u="heavy">
                <a:latin typeface="Calibri"/>
                <a:cs typeface="Calibri"/>
              </a:rPr>
              <a:t>и</a:t>
            </a:r>
            <a:r>
              <a:rPr dirty="0" smtClean="0" sz="1600" spc="0" b="1" u="heavy">
                <a:latin typeface="Calibri"/>
                <a:cs typeface="Calibri"/>
              </a:rPr>
              <a:t>тер</a:t>
            </a:r>
            <a:r>
              <a:rPr dirty="0" smtClean="0" sz="1600" spc="-10" b="1" u="heavy">
                <a:latin typeface="Calibri"/>
                <a:cs typeface="Calibri"/>
              </a:rPr>
              <a:t>и</a:t>
            </a:r>
            <a:r>
              <a:rPr dirty="0" smtClean="0" sz="1600" spc="0" b="1" u="heavy">
                <a:latin typeface="Calibri"/>
                <a:cs typeface="Calibri"/>
              </a:rPr>
              <a:t>й</a:t>
            </a:r>
            <a:r>
              <a:rPr dirty="0" smtClean="0" sz="1600" spc="0" b="1" u="heavy">
                <a:latin typeface="Calibri"/>
                <a:cs typeface="Calibri"/>
              </a:rPr>
              <a:t> </a:t>
            </a:r>
            <a:r>
              <a:rPr dirty="0" smtClean="0" sz="1600" spc="40" b="1" u="heavy">
                <a:latin typeface="Calibri"/>
                <a:cs typeface="Calibri"/>
              </a:rPr>
              <a:t> </a:t>
            </a:r>
            <a:r>
              <a:rPr dirty="0" smtClean="0" sz="1600" spc="0" u="heavy">
                <a:latin typeface="Segoe UI Symbol"/>
                <a:cs typeface="Segoe UI Symbol"/>
              </a:rPr>
              <a:t>1</a:t>
            </a:r>
            <a:endParaRPr sz="1600">
              <a:latin typeface="Segoe UI Symbol"/>
              <a:cs typeface="Segoe UI 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66028" y="1022730"/>
            <a:ext cx="1046480" cy="2673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15" b="1" u="heavy">
                <a:latin typeface="Calibri"/>
                <a:cs typeface="Calibri"/>
              </a:rPr>
              <a:t> </a:t>
            </a:r>
            <a:r>
              <a:rPr dirty="0" smtClean="0" sz="1600" spc="0" b="1" u="heavy">
                <a:latin typeface="Calibri"/>
                <a:cs typeface="Calibri"/>
              </a:rPr>
              <a:t>К</a:t>
            </a:r>
            <a:r>
              <a:rPr dirty="0" smtClean="0" sz="1600" spc="0" b="1" u="heavy">
                <a:latin typeface="Calibri"/>
                <a:cs typeface="Calibri"/>
              </a:rPr>
              <a:t> </a:t>
            </a:r>
            <a:r>
              <a:rPr dirty="0" smtClean="0" sz="1600" spc="0" b="1" u="heavy">
                <a:latin typeface="Calibri"/>
                <a:cs typeface="Calibri"/>
              </a:rPr>
              <a:t>р</a:t>
            </a:r>
            <a:r>
              <a:rPr dirty="0" smtClean="0" sz="1600" spc="-10" b="1" u="heavy">
                <a:latin typeface="Calibri"/>
                <a:cs typeface="Calibri"/>
              </a:rPr>
              <a:t>и</a:t>
            </a:r>
            <a:r>
              <a:rPr dirty="0" smtClean="0" sz="1600" spc="0" b="1" u="heavy">
                <a:latin typeface="Calibri"/>
                <a:cs typeface="Calibri"/>
              </a:rPr>
              <a:t>тер</a:t>
            </a:r>
            <a:r>
              <a:rPr dirty="0" smtClean="0" sz="1600" spc="-10" b="1" u="heavy">
                <a:latin typeface="Calibri"/>
                <a:cs typeface="Calibri"/>
              </a:rPr>
              <a:t>и</a:t>
            </a:r>
            <a:r>
              <a:rPr dirty="0" smtClean="0" sz="1600" spc="0" b="1" u="heavy">
                <a:latin typeface="Calibri"/>
                <a:cs typeface="Calibri"/>
              </a:rPr>
              <a:t>й</a:t>
            </a:r>
            <a:r>
              <a:rPr dirty="0" smtClean="0" sz="1600" spc="0" b="1" u="heavy">
                <a:latin typeface="Calibri"/>
                <a:cs typeface="Calibri"/>
              </a:rPr>
              <a:t> </a:t>
            </a:r>
            <a:r>
              <a:rPr dirty="0" smtClean="0" sz="1600" spc="40" b="1" u="heavy">
                <a:latin typeface="Calibri"/>
                <a:cs typeface="Calibri"/>
              </a:rPr>
              <a:t> </a:t>
            </a:r>
            <a:r>
              <a:rPr dirty="0" smtClean="0" sz="1600" spc="0" u="heavy">
                <a:latin typeface="Segoe UI Symbol"/>
                <a:cs typeface="Segoe UI Symbol"/>
              </a:rPr>
              <a:t>2</a:t>
            </a:r>
            <a:endParaRPr sz="1600">
              <a:latin typeface="Segoe UI Symbol"/>
              <a:cs typeface="Segoe UI Symbo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77111" y="265175"/>
            <a:ext cx="1417320" cy="3505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1694688" cy="8656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02610" y="256920"/>
            <a:ext cx="3111500" cy="3467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spc="-10" b="1">
                <a:latin typeface="Calibri"/>
                <a:cs typeface="Calibri"/>
              </a:rPr>
              <a:t>В</a:t>
            </a:r>
            <a:r>
              <a:rPr dirty="0" smtClean="0" sz="2100" spc="-60" b="1">
                <a:latin typeface="Calibri"/>
                <a:cs typeface="Calibri"/>
              </a:rPr>
              <a:t>х</a:t>
            </a:r>
            <a:r>
              <a:rPr dirty="0" smtClean="0" sz="2100" spc="-35" b="1">
                <a:latin typeface="Calibri"/>
                <a:cs typeface="Calibri"/>
              </a:rPr>
              <a:t>о</a:t>
            </a:r>
            <a:r>
              <a:rPr dirty="0" smtClean="0" sz="2100" spc="0" b="1">
                <a:latin typeface="Calibri"/>
                <a:cs typeface="Calibri"/>
              </a:rPr>
              <a:t>ж</a:t>
            </a:r>
            <a:r>
              <a:rPr dirty="0" smtClean="0" sz="2100" spc="-25" b="1">
                <a:latin typeface="Calibri"/>
                <a:cs typeface="Calibri"/>
              </a:rPr>
              <a:t>д</a:t>
            </a:r>
            <a:r>
              <a:rPr dirty="0" smtClean="0" sz="2100" spc="-1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ние</a:t>
            </a:r>
            <a:r>
              <a:rPr dirty="0" smtClean="0" sz="2100" spc="12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в</a:t>
            </a:r>
            <a:r>
              <a:rPr dirty="0" smtClean="0" sz="2100" spc="8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пе</a:t>
            </a:r>
            <a:r>
              <a:rPr dirty="0" smtClean="0" sz="2100" spc="-15" b="1">
                <a:latin typeface="Calibri"/>
                <a:cs typeface="Calibri"/>
              </a:rPr>
              <a:t>р</a:t>
            </a:r>
            <a:r>
              <a:rPr dirty="0" smtClean="0" sz="2100" spc="-1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чень</a:t>
            </a:r>
            <a:r>
              <a:rPr dirty="0" smtClean="0" sz="2100" spc="85" b="1">
                <a:latin typeface="Calibri"/>
                <a:cs typeface="Calibri"/>
              </a:rPr>
              <a:t> </a:t>
            </a:r>
            <a:r>
              <a:rPr dirty="0" smtClean="0" sz="2100" spc="10" b="1">
                <a:latin typeface="Calibri"/>
                <a:cs typeface="Calibri"/>
              </a:rPr>
              <a:t>СП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1342" y="1022730"/>
            <a:ext cx="1045210" cy="2673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b="1" u="heavy">
                <a:latin typeface="Calibri"/>
                <a:cs typeface="Calibri"/>
              </a:rPr>
              <a:t> </a:t>
            </a:r>
            <a:r>
              <a:rPr dirty="0" smtClean="0" sz="1600" b="1" u="heavy">
                <a:latin typeface="Calibri"/>
                <a:cs typeface="Calibri"/>
              </a:rPr>
              <a:t>К</a:t>
            </a:r>
            <a:r>
              <a:rPr dirty="0" smtClean="0" sz="1600" b="1" u="heavy">
                <a:latin typeface="Calibri"/>
                <a:cs typeface="Calibri"/>
              </a:rPr>
              <a:t> </a:t>
            </a:r>
            <a:r>
              <a:rPr dirty="0" smtClean="0" sz="1600" b="1" u="heavy">
                <a:latin typeface="Calibri"/>
                <a:cs typeface="Calibri"/>
              </a:rPr>
              <a:t>р</a:t>
            </a:r>
            <a:r>
              <a:rPr dirty="0" smtClean="0" sz="1600" spc="-10" b="1" u="heavy">
                <a:latin typeface="Calibri"/>
                <a:cs typeface="Calibri"/>
              </a:rPr>
              <a:t>и</a:t>
            </a:r>
            <a:r>
              <a:rPr dirty="0" smtClean="0" sz="1600" spc="0" b="1" u="heavy">
                <a:latin typeface="Calibri"/>
                <a:cs typeface="Calibri"/>
              </a:rPr>
              <a:t>тер</a:t>
            </a:r>
            <a:r>
              <a:rPr dirty="0" smtClean="0" sz="1600" spc="-10" b="1" u="heavy">
                <a:latin typeface="Calibri"/>
                <a:cs typeface="Calibri"/>
              </a:rPr>
              <a:t>и</a:t>
            </a:r>
            <a:r>
              <a:rPr dirty="0" smtClean="0" sz="1600" spc="0" b="1" u="heavy">
                <a:latin typeface="Calibri"/>
                <a:cs typeface="Calibri"/>
              </a:rPr>
              <a:t>й</a:t>
            </a:r>
            <a:r>
              <a:rPr dirty="0" smtClean="0" sz="1600" spc="0" b="1" u="heavy">
                <a:latin typeface="Calibri"/>
                <a:cs typeface="Calibri"/>
              </a:rPr>
              <a:t> </a:t>
            </a:r>
            <a:r>
              <a:rPr dirty="0" smtClean="0" sz="1600" spc="40" b="1" u="heavy">
                <a:latin typeface="Calibri"/>
                <a:cs typeface="Calibri"/>
              </a:rPr>
              <a:t> </a:t>
            </a:r>
            <a:r>
              <a:rPr dirty="0" smtClean="0" sz="1600" spc="0" u="heavy">
                <a:latin typeface="Segoe UI Symbol"/>
                <a:cs typeface="Segoe UI Symbol"/>
              </a:rPr>
              <a:t>3</a:t>
            </a:r>
            <a:endParaRPr sz="1600">
              <a:latin typeface="Segoe UI Symbol"/>
              <a:cs typeface="Segoe UI 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66028" y="1022730"/>
            <a:ext cx="1046480" cy="2673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15" b="1" u="heavy">
                <a:latin typeface="Calibri"/>
                <a:cs typeface="Calibri"/>
              </a:rPr>
              <a:t> </a:t>
            </a:r>
            <a:r>
              <a:rPr dirty="0" smtClean="0" sz="1600" spc="0" b="1" u="heavy">
                <a:latin typeface="Calibri"/>
                <a:cs typeface="Calibri"/>
              </a:rPr>
              <a:t>К</a:t>
            </a:r>
            <a:r>
              <a:rPr dirty="0" smtClean="0" sz="1600" spc="0" b="1" u="heavy">
                <a:latin typeface="Calibri"/>
                <a:cs typeface="Calibri"/>
              </a:rPr>
              <a:t> </a:t>
            </a:r>
            <a:r>
              <a:rPr dirty="0" smtClean="0" sz="1600" spc="0" b="1" u="heavy">
                <a:latin typeface="Calibri"/>
                <a:cs typeface="Calibri"/>
              </a:rPr>
              <a:t>р</a:t>
            </a:r>
            <a:r>
              <a:rPr dirty="0" smtClean="0" sz="1600" spc="-10" b="1" u="heavy">
                <a:latin typeface="Calibri"/>
                <a:cs typeface="Calibri"/>
              </a:rPr>
              <a:t>и</a:t>
            </a:r>
            <a:r>
              <a:rPr dirty="0" smtClean="0" sz="1600" spc="0" b="1" u="heavy">
                <a:latin typeface="Calibri"/>
                <a:cs typeface="Calibri"/>
              </a:rPr>
              <a:t>тер</a:t>
            </a:r>
            <a:r>
              <a:rPr dirty="0" smtClean="0" sz="1600" spc="-10" b="1" u="heavy">
                <a:latin typeface="Calibri"/>
                <a:cs typeface="Calibri"/>
              </a:rPr>
              <a:t>и</a:t>
            </a:r>
            <a:r>
              <a:rPr dirty="0" smtClean="0" sz="1600" spc="0" b="1" u="heavy">
                <a:latin typeface="Calibri"/>
                <a:cs typeface="Calibri"/>
              </a:rPr>
              <a:t>й</a:t>
            </a:r>
            <a:r>
              <a:rPr dirty="0" smtClean="0" sz="1600" spc="0" b="1" u="heavy">
                <a:latin typeface="Calibri"/>
                <a:cs typeface="Calibri"/>
              </a:rPr>
              <a:t> </a:t>
            </a:r>
            <a:r>
              <a:rPr dirty="0" smtClean="0" sz="1600" spc="40" b="1" u="heavy">
                <a:latin typeface="Calibri"/>
                <a:cs typeface="Calibri"/>
              </a:rPr>
              <a:t> </a:t>
            </a:r>
            <a:r>
              <a:rPr dirty="0" smtClean="0" sz="1600" spc="0" u="heavy">
                <a:latin typeface="Segoe UI Symbol"/>
                <a:cs typeface="Segoe UI Symbol"/>
              </a:rPr>
              <a:t>4</a:t>
            </a:r>
            <a:endParaRPr sz="1600">
              <a:latin typeface="Segoe UI Symbol"/>
              <a:cs typeface="Segoe UI 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54423" y="1207033"/>
            <a:ext cx="4989575" cy="39379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352544" y="1405127"/>
            <a:ext cx="4477511" cy="3544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1222222"/>
            <a:ext cx="4513326" cy="3922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06677" y="1420367"/>
            <a:ext cx="4032504" cy="35295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277111" y="265175"/>
            <a:ext cx="1417320" cy="3505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1694688" cy="8656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02610" y="256920"/>
            <a:ext cx="3111500" cy="3467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spc="-10" b="1">
                <a:latin typeface="Calibri"/>
                <a:cs typeface="Calibri"/>
              </a:rPr>
              <a:t>В</a:t>
            </a:r>
            <a:r>
              <a:rPr dirty="0" smtClean="0" sz="2100" spc="-60" b="1">
                <a:latin typeface="Calibri"/>
                <a:cs typeface="Calibri"/>
              </a:rPr>
              <a:t>х</a:t>
            </a:r>
            <a:r>
              <a:rPr dirty="0" smtClean="0" sz="2100" spc="-35" b="1">
                <a:latin typeface="Calibri"/>
                <a:cs typeface="Calibri"/>
              </a:rPr>
              <a:t>о</a:t>
            </a:r>
            <a:r>
              <a:rPr dirty="0" smtClean="0" sz="2100" spc="0" b="1">
                <a:latin typeface="Calibri"/>
                <a:cs typeface="Calibri"/>
              </a:rPr>
              <a:t>ж</a:t>
            </a:r>
            <a:r>
              <a:rPr dirty="0" smtClean="0" sz="2100" spc="-25" b="1">
                <a:latin typeface="Calibri"/>
                <a:cs typeface="Calibri"/>
              </a:rPr>
              <a:t>д</a:t>
            </a:r>
            <a:r>
              <a:rPr dirty="0" smtClean="0" sz="2100" spc="-1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ние</a:t>
            </a:r>
            <a:r>
              <a:rPr dirty="0" smtClean="0" sz="2100" spc="120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в</a:t>
            </a:r>
            <a:r>
              <a:rPr dirty="0" smtClean="0" sz="2100" spc="85" b="1">
                <a:latin typeface="Calibri"/>
                <a:cs typeface="Calibri"/>
              </a:rPr>
              <a:t> </a:t>
            </a:r>
            <a:r>
              <a:rPr dirty="0" smtClean="0" sz="2100" spc="0" b="1">
                <a:latin typeface="Calibri"/>
                <a:cs typeface="Calibri"/>
              </a:rPr>
              <a:t>пе</a:t>
            </a:r>
            <a:r>
              <a:rPr dirty="0" smtClean="0" sz="2100" spc="-15" b="1">
                <a:latin typeface="Calibri"/>
                <a:cs typeface="Calibri"/>
              </a:rPr>
              <a:t>р</a:t>
            </a:r>
            <a:r>
              <a:rPr dirty="0" smtClean="0" sz="2100" spc="-10" b="1">
                <a:latin typeface="Calibri"/>
                <a:cs typeface="Calibri"/>
              </a:rPr>
              <a:t>е</a:t>
            </a:r>
            <a:r>
              <a:rPr dirty="0" smtClean="0" sz="2100" spc="0" b="1">
                <a:latin typeface="Calibri"/>
                <a:cs typeface="Calibri"/>
              </a:rPr>
              <a:t>чень</a:t>
            </a:r>
            <a:r>
              <a:rPr dirty="0" smtClean="0" sz="2100" spc="85" b="1">
                <a:latin typeface="Calibri"/>
                <a:cs typeface="Calibri"/>
              </a:rPr>
              <a:t> </a:t>
            </a:r>
            <a:r>
              <a:rPr dirty="0" smtClean="0" sz="2100" spc="10" b="1">
                <a:latin typeface="Calibri"/>
                <a:cs typeface="Calibri"/>
              </a:rPr>
              <a:t>СП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80432" y="573011"/>
            <a:ext cx="3925189" cy="4572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5178552" y="771143"/>
            <a:ext cx="3352800" cy="41757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74370" y="1022730"/>
            <a:ext cx="4361815" cy="29686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0" marR="133985">
              <a:lnSpc>
                <a:spcPct val="100000"/>
              </a:lnSpc>
            </a:pPr>
            <a:r>
              <a:rPr dirty="0" smtClean="0" sz="1600" spc="5" b="1" u="heavy">
                <a:latin typeface="Calibri"/>
                <a:cs typeface="Calibri"/>
              </a:rPr>
              <a:t> </a:t>
            </a:r>
            <a:r>
              <a:rPr dirty="0" smtClean="0" sz="1600" spc="0" b="1" u="heavy">
                <a:latin typeface="Calibri"/>
                <a:cs typeface="Calibri"/>
              </a:rPr>
              <a:t>К</a:t>
            </a:r>
            <a:r>
              <a:rPr dirty="0" smtClean="0" sz="1600" spc="5" b="1" u="heavy">
                <a:latin typeface="Calibri"/>
                <a:cs typeface="Calibri"/>
              </a:rPr>
              <a:t> </a:t>
            </a:r>
            <a:r>
              <a:rPr dirty="0" smtClean="0" sz="1600" spc="0" b="1" u="heavy">
                <a:latin typeface="Calibri"/>
                <a:cs typeface="Calibri"/>
              </a:rPr>
              <a:t>р</a:t>
            </a:r>
            <a:r>
              <a:rPr dirty="0" smtClean="0" sz="1600" spc="-5" b="1" u="heavy">
                <a:latin typeface="Calibri"/>
                <a:cs typeface="Calibri"/>
              </a:rPr>
              <a:t>и</a:t>
            </a:r>
            <a:r>
              <a:rPr dirty="0" smtClean="0" sz="1600" spc="0" b="1" u="heavy">
                <a:latin typeface="Calibri"/>
                <a:cs typeface="Calibri"/>
              </a:rPr>
              <a:t>тер</a:t>
            </a:r>
            <a:r>
              <a:rPr dirty="0" smtClean="0" sz="1600" spc="0" b="1" u="heavy">
                <a:latin typeface="Calibri"/>
                <a:cs typeface="Calibri"/>
              </a:rPr>
              <a:t> </a:t>
            </a:r>
            <a:r>
              <a:rPr dirty="0" smtClean="0" sz="1600" spc="-10" b="1" u="heavy">
                <a:latin typeface="Calibri"/>
                <a:cs typeface="Calibri"/>
              </a:rPr>
              <a:t>и</a:t>
            </a:r>
            <a:r>
              <a:rPr dirty="0" smtClean="0" sz="1600" spc="0" b="1" u="heavy">
                <a:latin typeface="Calibri"/>
                <a:cs typeface="Calibri"/>
              </a:rPr>
              <a:t>и</a:t>
            </a:r>
            <a:r>
              <a:rPr dirty="0" smtClean="0" sz="1600" spc="0" b="1" u="heavy">
                <a:latin typeface="Calibri"/>
                <a:cs typeface="Calibri"/>
              </a:rPr>
              <a:t> </a:t>
            </a:r>
            <a:r>
              <a:rPr dirty="0" smtClean="0" sz="1600" spc="25" b="1" u="heavy">
                <a:latin typeface="Calibri"/>
                <a:cs typeface="Calibri"/>
              </a:rPr>
              <a:t> </a:t>
            </a:r>
            <a:r>
              <a:rPr dirty="0" smtClean="0" sz="1600" spc="20" u="heavy">
                <a:latin typeface="Segoe UI Symbol"/>
                <a:cs typeface="Segoe UI Symbol"/>
              </a:rPr>
              <a:t>2</a:t>
            </a:r>
            <a:r>
              <a:rPr dirty="0" smtClean="0" sz="1600" spc="0" u="heavy">
                <a:latin typeface="Segoe UI Symbol"/>
                <a:cs typeface="Segoe UI Symbol"/>
              </a:rPr>
              <a:t>,</a:t>
            </a:r>
            <a:r>
              <a:rPr dirty="0" smtClean="0" sz="1600" spc="-45" u="heavy">
                <a:latin typeface="Segoe UI Symbol"/>
                <a:cs typeface="Segoe UI Symbol"/>
              </a:rPr>
              <a:t> </a:t>
            </a:r>
            <a:r>
              <a:rPr dirty="0" smtClean="0" sz="1600" spc="20" u="heavy">
                <a:latin typeface="Segoe UI Symbol"/>
                <a:cs typeface="Segoe UI Symbol"/>
              </a:rPr>
              <a:t>3</a:t>
            </a:r>
            <a:r>
              <a:rPr dirty="0" smtClean="0" sz="1600" spc="0" u="heavy">
                <a:latin typeface="Segoe UI Symbol"/>
                <a:cs typeface="Segoe UI Symbol"/>
              </a:rPr>
              <a:t>,</a:t>
            </a:r>
            <a:r>
              <a:rPr dirty="0" smtClean="0" sz="1600" spc="-20" u="heavy">
                <a:latin typeface="Segoe UI Symbol"/>
                <a:cs typeface="Segoe UI Symbol"/>
              </a:rPr>
              <a:t> </a:t>
            </a:r>
            <a:r>
              <a:rPr dirty="0" smtClean="0" sz="1600" spc="0" u="heavy">
                <a:latin typeface="Segoe UI Symbol"/>
                <a:cs typeface="Segoe UI Symbol"/>
              </a:rPr>
              <a:t>4</a:t>
            </a:r>
            <a:endParaRPr sz="1600">
              <a:latin typeface="Segoe UI Symbol"/>
              <a:cs typeface="Segoe UI Symbol"/>
            </a:endParaRPr>
          </a:p>
          <a:p>
            <a:pPr>
              <a:lnSpc>
                <a:spcPts val="500"/>
              </a:lnSpc>
              <a:spcBef>
                <a:spcPts val="27"/>
              </a:spcBef>
            </a:pPr>
            <a:endParaRPr sz="500"/>
          </a:p>
          <a:p>
            <a:pPr>
              <a:lnSpc>
                <a:spcPts val="1000"/>
              </a:lnSpc>
            </a:pPr>
            <a:endParaRPr sz="1000"/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10" b="1">
                <a:latin typeface="Calibri"/>
                <a:cs typeface="Calibri"/>
              </a:rPr>
              <a:t>р</a:t>
            </a:r>
            <a:r>
              <a:rPr dirty="0" smtClean="0" sz="1400" spc="0" b="1">
                <a:latin typeface="Calibri"/>
                <a:cs typeface="Calibri"/>
              </a:rPr>
              <a:t>г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з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ц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я</a:t>
            </a:r>
            <a:r>
              <a:rPr dirty="0" smtClean="0" sz="1400" spc="80" b="1">
                <a:latin typeface="Calibri"/>
                <a:cs typeface="Calibri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-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10">
                <a:latin typeface="Century Gothic"/>
                <a:cs typeface="Century Gothic"/>
              </a:rPr>
              <a:t> </a:t>
            </a:r>
            <a:r>
              <a:rPr dirty="0" smtClean="0" sz="1400" spc="-25">
                <a:latin typeface="Century Gothic"/>
                <a:cs typeface="Century Gothic"/>
              </a:rPr>
              <a:t>О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ч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т</a:t>
            </a:r>
            <a:r>
              <a:rPr dirty="0" smtClean="0" sz="1400" spc="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20">
                <a:latin typeface="Century Gothic"/>
                <a:cs typeface="Century Gothic"/>
              </a:rPr>
              <a:t>ф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овых</a:t>
            </a:r>
            <a:endParaRPr sz="1400">
              <a:latin typeface="Century Gothic"/>
              <a:cs typeface="Century Gothic"/>
            </a:endParaRPr>
          </a:p>
          <a:p>
            <a:pPr marL="299085">
              <a:lnSpc>
                <a:spcPct val="100000"/>
              </a:lnSpc>
              <a:spcBef>
                <a:spcPts val="45"/>
              </a:spcBef>
            </a:pP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5">
                <a:latin typeface="Century Gothic"/>
                <a:cs typeface="Century Gothic"/>
              </a:rPr>
              <a:t>у</a:t>
            </a:r>
            <a:r>
              <a:rPr dirty="0" smtClean="0" sz="1400" spc="-15">
                <a:latin typeface="Century Gothic"/>
                <a:cs typeface="Century Gothic"/>
              </a:rPr>
              <a:t>л</a:t>
            </a:r>
            <a:r>
              <a:rPr dirty="0" smtClean="0" sz="1400" spc="-20">
                <a:latin typeface="Century Gothic"/>
                <a:cs typeface="Century Gothic"/>
              </a:rPr>
              <a:t>ь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х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20">
                <a:latin typeface="Century Gothic"/>
                <a:cs typeface="Century Gothic"/>
              </a:rPr>
              <a:t>(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15">
                <a:latin typeface="Century Gothic"/>
                <a:cs typeface="Century Gothic"/>
              </a:rPr>
              <a:t>л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его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5">
                <a:latin typeface="Century Gothic"/>
                <a:cs typeface="Century Gothic"/>
              </a:rPr>
              <a:t>у</a:t>
            </a:r>
            <a:r>
              <a:rPr dirty="0" smtClean="0" sz="1400" spc="-10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25">
                <a:latin typeface="Century Gothic"/>
                <a:cs typeface="Century Gothic"/>
              </a:rPr>
              <a:t>щ</a:t>
            </a:r>
            <a:r>
              <a:rPr dirty="0" smtClean="0" sz="1400" spc="-10">
                <a:latin typeface="Century Gothic"/>
                <a:cs typeface="Century Gothic"/>
              </a:rPr>
              <a:t>енн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фо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10">
                <a:latin typeface="Century Gothic"/>
                <a:cs typeface="Century Gothic"/>
              </a:rPr>
              <a:t>ма)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ts val="900"/>
              </a:lnSpc>
              <a:spcBef>
                <a:spcPts val="36"/>
              </a:spcBef>
            </a:pPr>
            <a:endParaRPr sz="900"/>
          </a:p>
          <a:p>
            <a:pPr marL="299085" marR="12700" indent="-287020">
              <a:lnSpc>
                <a:spcPct val="101499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5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пр</a:t>
            </a:r>
            <a:r>
              <a:rPr dirty="0" smtClean="0" sz="1400" spc="-45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дпр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20" b="1">
                <a:latin typeface="Calibri"/>
                <a:cs typeface="Calibri"/>
              </a:rPr>
              <a:t>м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10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а</a:t>
            </a:r>
            <a:r>
              <a:rPr dirty="0" smtClean="0" sz="1400" spc="75" b="1">
                <a:latin typeface="Calibri"/>
                <a:cs typeface="Calibri"/>
              </a:rPr>
              <a:t> </a:t>
            </a:r>
            <a:r>
              <a:rPr dirty="0" smtClean="0" sz="1400" spc="-5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Н</a:t>
            </a:r>
            <a:r>
              <a:rPr dirty="0" smtClean="0" sz="1400" spc="80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–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5">
                <a:latin typeface="Century Gothic"/>
                <a:cs typeface="Century Gothic"/>
              </a:rPr>
              <a:t>л</a:t>
            </a:r>
            <a:r>
              <a:rPr dirty="0" smtClean="0" sz="1400" spc="-10">
                <a:latin typeface="Century Gothic"/>
                <a:cs typeface="Century Gothic"/>
              </a:rPr>
              <a:t>ого</a:t>
            </a:r>
            <a:r>
              <a:rPr dirty="0" smtClean="0" sz="1400" spc="-20">
                <a:latin typeface="Century Gothic"/>
                <a:cs typeface="Century Gothic"/>
              </a:rPr>
              <a:t>в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20">
                <a:latin typeface="Century Gothic"/>
                <a:cs typeface="Century Gothic"/>
              </a:rPr>
              <a:t>д</a:t>
            </a:r>
            <a:r>
              <a:rPr dirty="0" smtClean="0" sz="1400" spc="-10">
                <a:latin typeface="Century Gothic"/>
                <a:cs typeface="Century Gothic"/>
              </a:rPr>
              <a:t>ек</a:t>
            </a:r>
            <a:r>
              <a:rPr dirty="0" smtClean="0" sz="1400" spc="-20">
                <a:latin typeface="Century Gothic"/>
                <a:cs typeface="Century Gothic"/>
              </a:rPr>
              <a:t>л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ц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по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5">
                <a:latin typeface="Century Gothic"/>
                <a:cs typeface="Century Gothic"/>
              </a:rPr>
              <a:t>л</a:t>
            </a:r>
            <a:r>
              <a:rPr dirty="0" smtClean="0" sz="1400" spc="-10">
                <a:latin typeface="Century Gothic"/>
                <a:cs typeface="Century Gothic"/>
              </a:rPr>
              <a:t>ог</a:t>
            </a:r>
            <a:r>
              <a:rPr dirty="0" smtClean="0" sz="1400" spc="5">
                <a:latin typeface="Century Gothic"/>
                <a:cs typeface="Century Gothic"/>
              </a:rPr>
              <a:t>у</a:t>
            </a:r>
            <a:r>
              <a:rPr dirty="0" smtClean="0" sz="1400" spc="-5">
                <a:latin typeface="Century Gothic"/>
                <a:cs typeface="Century Gothic"/>
              </a:rPr>
              <a:t>,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10">
                <a:latin typeface="Century Gothic"/>
                <a:cs typeface="Century Gothic"/>
              </a:rPr>
              <a:t>у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10">
                <a:latin typeface="Century Gothic"/>
                <a:cs typeface="Century Gothic"/>
              </a:rPr>
              <a:t>ла</a:t>
            </a:r>
            <a:r>
              <a:rPr dirty="0" smtClean="0" sz="1400" spc="-5">
                <a:latin typeface="Century Gothic"/>
                <a:cs typeface="Century Gothic"/>
              </a:rPr>
              <a:t>ч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ва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5">
                <a:latin typeface="Century Gothic"/>
                <a:cs typeface="Century Gothic"/>
              </a:rPr>
              <a:t>мому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в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вя</a:t>
            </a:r>
            <a:r>
              <a:rPr dirty="0" smtClean="0" sz="1400" spc="0">
                <a:latin typeface="Century Gothic"/>
                <a:cs typeface="Century Gothic"/>
              </a:rPr>
              <a:t>з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с</a:t>
            </a:r>
            <a:r>
              <a:rPr dirty="0" smtClean="0" sz="1400" spc="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5">
                <a:latin typeface="Century Gothic"/>
                <a:cs typeface="Century Gothic"/>
              </a:rPr>
              <a:t>м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5">
                <a:latin typeface="Century Gothic"/>
                <a:cs typeface="Century Gothic"/>
              </a:rPr>
              <a:t>м</a:t>
            </a:r>
            <a:r>
              <a:rPr dirty="0" smtClean="0" sz="1400" spc="-30">
                <a:latin typeface="Century Gothic"/>
                <a:cs typeface="Century Gothic"/>
              </a:rPr>
              <a:t> </a:t>
            </a:r>
            <a:r>
              <a:rPr dirty="0" smtClean="0" sz="1400" spc="-25">
                <a:latin typeface="Century Gothic"/>
                <a:cs typeface="Century Gothic"/>
              </a:rPr>
              <a:t>У</a:t>
            </a:r>
            <a:r>
              <a:rPr dirty="0" smtClean="0" sz="1400" spc="-15">
                <a:latin typeface="Century Gothic"/>
                <a:cs typeface="Century Gothic"/>
              </a:rPr>
              <a:t>СН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ts val="900"/>
              </a:lnSpc>
              <a:spcBef>
                <a:spcPts val="10"/>
              </a:spcBef>
              <a:buFont typeface="Wingdings"/>
              <a:buChar char=""/>
            </a:pPr>
            <a:endParaRPr sz="900"/>
          </a:p>
          <a:p>
            <a:pPr marL="299085" marR="114300" indent="-287020">
              <a:lnSpc>
                <a:spcPct val="101499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10" b="1">
                <a:latin typeface="Calibri"/>
                <a:cs typeface="Calibri"/>
              </a:rPr>
              <a:t>в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65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</a:t>
            </a:r>
            <a:r>
              <a:rPr dirty="0" smtClean="0" sz="1400" spc="-20" b="1">
                <a:latin typeface="Calibri"/>
                <a:cs typeface="Calibri"/>
              </a:rPr>
              <a:t>р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дп</a:t>
            </a:r>
            <a:r>
              <a:rPr dirty="0" smtClean="0" sz="1400" spc="-20" b="1">
                <a:latin typeface="Calibri"/>
                <a:cs typeface="Calibri"/>
              </a:rPr>
              <a:t>р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20" b="1">
                <a:latin typeface="Calibri"/>
                <a:cs typeface="Calibri"/>
              </a:rPr>
              <a:t>м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10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а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20" b="1">
                <a:latin typeface="Calibri"/>
                <a:cs typeface="Calibri"/>
              </a:rPr>
              <a:t>О</a:t>
            </a:r>
            <a:r>
              <a:rPr dirty="0" smtClean="0" sz="1400" spc="-5" b="1">
                <a:latin typeface="Calibri"/>
                <a:cs typeface="Calibri"/>
              </a:rPr>
              <a:t>С</a:t>
            </a:r>
            <a:r>
              <a:rPr dirty="0" smtClean="0" sz="1400" spc="-10" b="1">
                <a:latin typeface="Calibri"/>
                <a:cs typeface="Calibri"/>
              </a:rPr>
              <a:t>Н</a:t>
            </a:r>
            <a:r>
              <a:rPr dirty="0" smtClean="0" sz="1400" spc="75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–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лого</a:t>
            </a:r>
            <a:r>
              <a:rPr dirty="0" smtClean="0" sz="1400" spc="-15">
                <a:latin typeface="Century Gothic"/>
                <a:cs typeface="Century Gothic"/>
              </a:rPr>
              <a:t>в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дек</a:t>
            </a:r>
            <a:r>
              <a:rPr dirty="0" smtClean="0" sz="1400" spc="-20">
                <a:latin typeface="Century Gothic"/>
                <a:cs typeface="Century Gothic"/>
              </a:rPr>
              <a:t>л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ц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20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логу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а</a:t>
            </a:r>
            <a:r>
              <a:rPr dirty="0" smtClean="0" sz="1400" spc="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доходы</a:t>
            </a:r>
            <a:r>
              <a:rPr dirty="0" smtClean="0" sz="1400" spc="-10">
                <a:latin typeface="Century Gothic"/>
                <a:cs typeface="Century Gothic"/>
              </a:rPr>
              <a:t> ф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ч</a:t>
            </a:r>
            <a:r>
              <a:rPr dirty="0" smtClean="0" sz="1400" spc="-10">
                <a:latin typeface="Century Gothic"/>
                <a:cs typeface="Century Gothic"/>
              </a:rPr>
              <a:t>е</a:t>
            </a:r>
            <a:r>
              <a:rPr dirty="0" smtClean="0" sz="1400" spc="-5">
                <a:latin typeface="Century Gothic"/>
                <a:cs typeface="Century Gothic"/>
              </a:rPr>
              <a:t>с</a:t>
            </a:r>
            <a:r>
              <a:rPr dirty="0" smtClean="0" sz="1400" spc="-10">
                <a:latin typeface="Century Gothic"/>
                <a:cs typeface="Century Gothic"/>
              </a:rPr>
              <a:t>ких</a:t>
            </a:r>
            <a:r>
              <a:rPr dirty="0" smtClean="0" sz="1400" spc="-25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л</a:t>
            </a:r>
            <a:r>
              <a:rPr dirty="0" smtClean="0" sz="1400" spc="-10">
                <a:latin typeface="Century Gothic"/>
                <a:cs typeface="Century Gothic"/>
              </a:rPr>
              <a:t>иц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ts val="950"/>
              </a:lnSpc>
              <a:spcBef>
                <a:spcPts val="13"/>
              </a:spcBef>
              <a:buFont typeface="Wingdings"/>
              <a:buChar char=""/>
            </a:pPr>
            <a:endParaRPr sz="950"/>
          </a:p>
          <a:p>
            <a:pPr marL="299085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dirty="0" smtClean="0" sz="1400" spc="-1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д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в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30" b="1">
                <a:latin typeface="Calibri"/>
                <a:cs typeface="Calibri"/>
              </a:rPr>
              <a:t>д</a:t>
            </a:r>
            <a:r>
              <a:rPr dirty="0" smtClean="0" sz="1400" spc="-25" b="1">
                <a:latin typeface="Calibri"/>
                <a:cs typeface="Calibri"/>
              </a:rPr>
              <a:t>у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5" b="1">
                <a:latin typeface="Calibri"/>
                <a:cs typeface="Calibri"/>
              </a:rPr>
              <a:t>ь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ы</a:t>
            </a:r>
            <a:r>
              <a:rPr dirty="0" smtClean="0" sz="1400" spc="-10" b="1">
                <a:latin typeface="Calibri"/>
                <a:cs typeface="Calibri"/>
              </a:rPr>
              <a:t>й</a:t>
            </a:r>
            <a:r>
              <a:rPr dirty="0" smtClean="0" sz="1400" spc="70" b="1">
                <a:latin typeface="Calibri"/>
                <a:cs typeface="Calibri"/>
              </a:rPr>
              <a:t> </a:t>
            </a:r>
            <a:r>
              <a:rPr dirty="0" smtClean="0" sz="1400" spc="-10" b="1">
                <a:latin typeface="Calibri"/>
                <a:cs typeface="Calibri"/>
              </a:rPr>
              <a:t>пр</a:t>
            </a:r>
            <a:r>
              <a:rPr dirty="0" smtClean="0" sz="1400" spc="-45" b="1">
                <a:latin typeface="Calibri"/>
                <a:cs typeface="Calibri"/>
              </a:rPr>
              <a:t>е</a:t>
            </a:r>
            <a:r>
              <a:rPr dirty="0" smtClean="0" sz="1400" spc="-10" b="1">
                <a:latin typeface="Calibri"/>
                <a:cs typeface="Calibri"/>
              </a:rPr>
              <a:t>дпр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20" b="1">
                <a:latin typeface="Calibri"/>
                <a:cs typeface="Calibri"/>
              </a:rPr>
              <a:t>и</a:t>
            </a:r>
            <a:r>
              <a:rPr dirty="0" smtClean="0" sz="1400" spc="-20" b="1">
                <a:latin typeface="Calibri"/>
                <a:cs typeface="Calibri"/>
              </a:rPr>
              <a:t>м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40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л</a:t>
            </a:r>
            <a:r>
              <a:rPr dirty="0" smtClean="0" sz="1400" spc="-10" b="1">
                <a:latin typeface="Calibri"/>
                <a:cs typeface="Calibri"/>
              </a:rPr>
              <a:t>ь</a:t>
            </a:r>
            <a:r>
              <a:rPr dirty="0" smtClean="0" sz="1400" spc="10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10" b="1">
                <a:latin typeface="Calibri"/>
                <a:cs typeface="Calibri"/>
              </a:rPr>
              <a:t>а</a:t>
            </a:r>
            <a:r>
              <a:rPr dirty="0" smtClean="0" sz="1400" spc="75" b="1">
                <a:latin typeface="Calibri"/>
                <a:cs typeface="Calibri"/>
              </a:rPr>
              <a:t> </a:t>
            </a:r>
            <a:r>
              <a:rPr dirty="0" smtClean="0" sz="1400" spc="-5" b="1">
                <a:latin typeface="Calibri"/>
                <a:cs typeface="Calibri"/>
              </a:rPr>
              <a:t>П</a:t>
            </a:r>
            <a:r>
              <a:rPr dirty="0" smtClean="0" sz="1400" spc="-5" b="1">
                <a:latin typeface="Calibri"/>
                <a:cs typeface="Calibri"/>
              </a:rPr>
              <a:t>а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5" b="1">
                <a:latin typeface="Calibri"/>
                <a:cs typeface="Calibri"/>
              </a:rPr>
              <a:t>е</a:t>
            </a:r>
            <a:r>
              <a:rPr dirty="0" smtClean="0" sz="1400" spc="-5" b="1">
                <a:latin typeface="Calibri"/>
                <a:cs typeface="Calibri"/>
              </a:rPr>
              <a:t>н</a:t>
            </a:r>
            <a:r>
              <a:rPr dirty="0" smtClean="0" sz="1400" spc="-5" b="1">
                <a:latin typeface="Calibri"/>
                <a:cs typeface="Calibri"/>
              </a:rPr>
              <a:t>т</a:t>
            </a:r>
            <a:r>
              <a:rPr dirty="0" smtClean="0" sz="1400" spc="-10" b="1">
                <a:latin typeface="Calibri"/>
                <a:cs typeface="Calibri"/>
              </a:rPr>
              <a:t>е</a:t>
            </a:r>
            <a:r>
              <a:rPr dirty="0" smtClean="0" sz="1400" spc="45" b="1">
                <a:latin typeface="Calibri"/>
                <a:cs typeface="Calibri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–</a:t>
            </a:r>
            <a:endParaRPr sz="1400">
              <a:latin typeface="Century Gothic"/>
              <a:cs typeface="Century Gothic"/>
            </a:endParaRPr>
          </a:p>
          <a:p>
            <a:pPr marL="299085">
              <a:lnSpc>
                <a:spcPct val="100000"/>
              </a:lnSpc>
              <a:spcBef>
                <a:spcPts val="45"/>
              </a:spcBef>
            </a:pP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ент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77111" y="265175"/>
            <a:ext cx="1417320" cy="3505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0"/>
            <a:ext cx="1694688" cy="8656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6892" y="2009775"/>
            <a:ext cx="2520950" cy="9404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000" spc="-5">
                <a:solidFill>
                  <a:srgbClr val="39B549"/>
                </a:solidFill>
                <a:latin typeface="Segoe UI Symbol"/>
                <a:cs typeface="Segoe UI Symbol"/>
              </a:rPr>
              <a:t>C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б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ае</a:t>
            </a:r>
            <a:r>
              <a:rPr dirty="0" smtClean="0" sz="2000" spc="-4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ся</a:t>
            </a:r>
            <a:r>
              <a:rPr dirty="0" smtClean="0" sz="2000" spc="12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35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ма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2000" spc="11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0" b="1">
                <a:solidFill>
                  <a:srgbClr val="39B549"/>
                </a:solidFill>
                <a:latin typeface="Calibri"/>
                <a:cs typeface="Calibri"/>
              </a:rPr>
              <a:t>ч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енов</a:t>
            </a:r>
            <a:r>
              <a:rPr dirty="0" smtClean="0" sz="2000" spc="8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4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ии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9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ает</a:t>
            </a:r>
            <a:r>
              <a:rPr dirty="0" smtClean="0" sz="2000" spc="14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ш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ен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118104" y="734567"/>
            <a:ext cx="5486400" cy="3499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77111" y="265175"/>
            <a:ext cx="1417320" cy="350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1694688" cy="8656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8871" y="228599"/>
            <a:ext cx="333756" cy="393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900683" y="877823"/>
            <a:ext cx="452628" cy="4663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484631" y="2670047"/>
            <a:ext cx="2139696" cy="1234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5056632" y="1485900"/>
            <a:ext cx="3918204" cy="35890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15992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32004">
            <a:solidFill>
              <a:srgbClr val="38B34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265175" y="3294459"/>
            <a:ext cx="4672584" cy="0"/>
          </a:xfrm>
          <a:custGeom>
            <a:avLst/>
            <a:gdLst/>
            <a:ahLst/>
            <a:cxnLst/>
            <a:rect l="l" t="t" r="r" b="b"/>
            <a:pathLst>
              <a:path w="4672584" h="0">
                <a:moveTo>
                  <a:pt x="0" y="0"/>
                </a:moveTo>
                <a:lnTo>
                  <a:pt x="4672584" y="0"/>
                </a:lnTo>
              </a:path>
            </a:pathLst>
          </a:custGeom>
          <a:ln w="18288">
            <a:solidFill>
              <a:srgbClr val="2870B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5070347" y="1517004"/>
            <a:ext cx="768096" cy="0"/>
          </a:xfrm>
          <a:custGeom>
            <a:avLst/>
            <a:gdLst/>
            <a:ahLst/>
            <a:cxnLst/>
            <a:rect l="l" t="t" r="r" b="b"/>
            <a:pathLst>
              <a:path w="768096" h="0">
                <a:moveTo>
                  <a:pt x="0" y="0"/>
                </a:moveTo>
                <a:lnTo>
                  <a:pt x="768096" y="0"/>
                </a:lnTo>
              </a:path>
            </a:pathLst>
          </a:custGeom>
          <a:ln w="18288">
            <a:solidFill>
              <a:srgbClr val="9CA3A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8933688" y="1562698"/>
            <a:ext cx="0" cy="3312737"/>
          </a:xfrm>
          <a:custGeom>
            <a:avLst/>
            <a:gdLst/>
            <a:ahLst/>
            <a:cxnLst/>
            <a:rect l="l" t="t" r="r" b="b"/>
            <a:pathLst>
              <a:path w="0" h="3312737">
                <a:moveTo>
                  <a:pt x="0" y="3312737"/>
                </a:moveTo>
                <a:lnTo>
                  <a:pt x="0" y="0"/>
                </a:lnTo>
              </a:path>
            </a:pathLst>
          </a:custGeom>
          <a:ln w="22860">
            <a:solidFill>
              <a:srgbClr val="A3A3A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251192" y="1624383"/>
            <a:ext cx="1664207" cy="0"/>
          </a:xfrm>
          <a:custGeom>
            <a:avLst/>
            <a:gdLst/>
            <a:ahLst/>
            <a:cxnLst/>
            <a:rect l="l" t="t" r="r" b="b"/>
            <a:pathLst>
              <a:path w="1664207" h="0">
                <a:moveTo>
                  <a:pt x="0" y="0"/>
                </a:moveTo>
                <a:lnTo>
                  <a:pt x="1664207" y="0"/>
                </a:lnTo>
              </a:path>
            </a:pathLst>
          </a:custGeom>
          <a:ln w="13716">
            <a:solidFill>
              <a:srgbClr val="C8C8C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868411" y="1930525"/>
            <a:ext cx="1042416" cy="0"/>
          </a:xfrm>
          <a:custGeom>
            <a:avLst/>
            <a:gdLst/>
            <a:ahLst/>
            <a:cxnLst/>
            <a:rect l="l" t="t" r="r" b="b"/>
            <a:pathLst>
              <a:path w="1042416" h="0">
                <a:moveTo>
                  <a:pt x="0" y="0"/>
                </a:moveTo>
                <a:lnTo>
                  <a:pt x="1042416" y="0"/>
                </a:lnTo>
              </a:path>
            </a:pathLst>
          </a:custGeom>
          <a:ln w="13716">
            <a:solidFill>
              <a:srgbClr val="C8C8C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8417052" y="2654759"/>
            <a:ext cx="502920" cy="0"/>
          </a:xfrm>
          <a:custGeom>
            <a:avLst/>
            <a:gdLst/>
            <a:ahLst/>
            <a:cxnLst/>
            <a:rect l="l" t="t" r="r" b="b"/>
            <a:pathLst>
              <a:path w="502920" h="0">
                <a:moveTo>
                  <a:pt x="0" y="0"/>
                </a:moveTo>
                <a:lnTo>
                  <a:pt x="502920" y="0"/>
                </a:lnTo>
              </a:path>
            </a:pathLst>
          </a:custGeom>
          <a:ln w="9144">
            <a:solidFill>
              <a:srgbClr val="BFBFB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8087868" y="2958617"/>
            <a:ext cx="836676" cy="0"/>
          </a:xfrm>
          <a:custGeom>
            <a:avLst/>
            <a:gdLst/>
            <a:ahLst/>
            <a:cxnLst/>
            <a:rect l="l" t="t" r="r" b="b"/>
            <a:pathLst>
              <a:path w="836676" h="0">
                <a:moveTo>
                  <a:pt x="0" y="0"/>
                </a:moveTo>
                <a:lnTo>
                  <a:pt x="836676" y="0"/>
                </a:lnTo>
              </a:path>
            </a:pathLst>
          </a:custGeom>
          <a:ln w="13716">
            <a:solidFill>
              <a:srgbClr val="C8C8C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168895" y="2844384"/>
            <a:ext cx="1751076" cy="0"/>
          </a:xfrm>
          <a:custGeom>
            <a:avLst/>
            <a:gdLst/>
            <a:ahLst/>
            <a:cxnLst/>
            <a:rect l="l" t="t" r="r" b="b"/>
            <a:pathLst>
              <a:path w="1751076" h="0">
                <a:moveTo>
                  <a:pt x="0" y="0"/>
                </a:moveTo>
                <a:lnTo>
                  <a:pt x="1751076" y="0"/>
                </a:lnTo>
              </a:path>
            </a:pathLst>
          </a:custGeom>
          <a:ln w="13716">
            <a:solidFill>
              <a:srgbClr val="C8C8C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795259" y="3072850"/>
            <a:ext cx="982980" cy="0"/>
          </a:xfrm>
          <a:custGeom>
            <a:avLst/>
            <a:gdLst/>
            <a:ahLst/>
            <a:cxnLst/>
            <a:rect l="l" t="t" r="r" b="b"/>
            <a:pathLst>
              <a:path w="982980" h="0">
                <a:moveTo>
                  <a:pt x="0" y="0"/>
                </a:moveTo>
                <a:lnTo>
                  <a:pt x="982980" y="0"/>
                </a:lnTo>
              </a:path>
            </a:pathLst>
          </a:custGeom>
          <a:ln w="9144">
            <a:solidFill>
              <a:srgbClr val="C8C8C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8087868" y="3180227"/>
            <a:ext cx="836676" cy="0"/>
          </a:xfrm>
          <a:custGeom>
            <a:avLst/>
            <a:gdLst/>
            <a:ahLst/>
            <a:cxnLst/>
            <a:rect l="l" t="t" r="r" b="b"/>
            <a:pathLst>
              <a:path w="836676" h="0">
                <a:moveTo>
                  <a:pt x="0" y="0"/>
                </a:moveTo>
                <a:lnTo>
                  <a:pt x="836676" y="0"/>
                </a:lnTo>
              </a:path>
            </a:pathLst>
          </a:custGeom>
          <a:ln w="9144">
            <a:solidFill>
              <a:srgbClr val="BFBFB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8087868" y="3294459"/>
            <a:ext cx="836676" cy="0"/>
          </a:xfrm>
          <a:custGeom>
            <a:avLst/>
            <a:gdLst/>
            <a:ahLst/>
            <a:cxnLst/>
            <a:rect l="l" t="t" r="r" b="b"/>
            <a:pathLst>
              <a:path w="836676" h="0">
                <a:moveTo>
                  <a:pt x="0" y="0"/>
                </a:moveTo>
                <a:lnTo>
                  <a:pt x="836676" y="0"/>
                </a:lnTo>
              </a:path>
            </a:pathLst>
          </a:custGeom>
          <a:ln w="9144">
            <a:solidFill>
              <a:srgbClr val="BCBCB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8087868" y="3408692"/>
            <a:ext cx="836676" cy="0"/>
          </a:xfrm>
          <a:custGeom>
            <a:avLst/>
            <a:gdLst/>
            <a:ahLst/>
            <a:cxnLst/>
            <a:rect l="l" t="t" r="r" b="b"/>
            <a:pathLst>
              <a:path w="836676" h="0">
                <a:moveTo>
                  <a:pt x="0" y="0"/>
                </a:moveTo>
                <a:lnTo>
                  <a:pt x="836676" y="0"/>
                </a:lnTo>
              </a:path>
            </a:pathLst>
          </a:custGeom>
          <a:ln w="9144">
            <a:solidFill>
              <a:srgbClr val="BFBFB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8087868" y="3522925"/>
            <a:ext cx="836676" cy="0"/>
          </a:xfrm>
          <a:custGeom>
            <a:avLst/>
            <a:gdLst/>
            <a:ahLst/>
            <a:cxnLst/>
            <a:rect l="l" t="t" r="r" b="b"/>
            <a:pathLst>
              <a:path w="836676" h="0">
                <a:moveTo>
                  <a:pt x="0" y="0"/>
                </a:moveTo>
                <a:lnTo>
                  <a:pt x="836676" y="0"/>
                </a:lnTo>
              </a:path>
            </a:pathLst>
          </a:custGeom>
          <a:ln w="9144">
            <a:solidFill>
              <a:srgbClr val="BFBFB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7882128" y="3630303"/>
            <a:ext cx="1037844" cy="0"/>
          </a:xfrm>
          <a:custGeom>
            <a:avLst/>
            <a:gdLst/>
            <a:ahLst/>
            <a:cxnLst/>
            <a:rect l="l" t="t" r="r" b="b"/>
            <a:pathLst>
              <a:path w="1037844" h="0">
                <a:moveTo>
                  <a:pt x="0" y="0"/>
                </a:moveTo>
                <a:lnTo>
                  <a:pt x="1037844" y="0"/>
                </a:lnTo>
              </a:path>
            </a:pathLst>
          </a:custGeom>
          <a:ln w="13716">
            <a:solidFill>
              <a:srgbClr val="CCCCC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150607" y="3744535"/>
            <a:ext cx="1769364" cy="0"/>
          </a:xfrm>
          <a:custGeom>
            <a:avLst/>
            <a:gdLst/>
            <a:ahLst/>
            <a:cxnLst/>
            <a:rect l="l" t="t" r="r" b="b"/>
            <a:pathLst>
              <a:path w="1769364" h="0">
                <a:moveTo>
                  <a:pt x="0" y="0"/>
                </a:moveTo>
                <a:lnTo>
                  <a:pt x="1769364" y="0"/>
                </a:lnTo>
              </a:path>
            </a:pathLst>
          </a:custGeom>
          <a:ln w="13716">
            <a:solidFill>
              <a:srgbClr val="C8C8C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717535" y="3936446"/>
            <a:ext cx="1202436" cy="0"/>
          </a:xfrm>
          <a:custGeom>
            <a:avLst/>
            <a:gdLst/>
            <a:ahLst/>
            <a:cxnLst/>
            <a:rect l="l" t="t" r="r" b="b"/>
            <a:pathLst>
              <a:path w="1202436" h="0">
                <a:moveTo>
                  <a:pt x="0" y="0"/>
                </a:moveTo>
                <a:lnTo>
                  <a:pt x="1202436" y="0"/>
                </a:lnTo>
              </a:path>
            </a:pathLst>
          </a:custGeom>
          <a:ln w="13716">
            <a:solidFill>
              <a:srgbClr val="C8C8C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7168895" y="4050677"/>
            <a:ext cx="1751076" cy="0"/>
          </a:xfrm>
          <a:custGeom>
            <a:avLst/>
            <a:gdLst/>
            <a:ahLst/>
            <a:cxnLst/>
            <a:rect l="l" t="t" r="r" b="b"/>
            <a:pathLst>
              <a:path w="1751076" h="0">
                <a:moveTo>
                  <a:pt x="0" y="0"/>
                </a:moveTo>
                <a:lnTo>
                  <a:pt x="1751076" y="0"/>
                </a:lnTo>
              </a:path>
            </a:pathLst>
          </a:custGeom>
          <a:ln w="13716">
            <a:solidFill>
              <a:srgbClr val="C8C8C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7525511" y="4238019"/>
            <a:ext cx="1394460" cy="0"/>
          </a:xfrm>
          <a:custGeom>
            <a:avLst/>
            <a:gdLst/>
            <a:ahLst/>
            <a:cxnLst/>
            <a:rect l="l" t="t" r="r" b="b"/>
            <a:pathLst>
              <a:path w="1394460" h="0">
                <a:moveTo>
                  <a:pt x="0" y="0"/>
                </a:moveTo>
                <a:lnTo>
                  <a:pt x="1394460" y="0"/>
                </a:lnTo>
              </a:path>
            </a:pathLst>
          </a:custGeom>
          <a:ln w="13716">
            <a:solidFill>
              <a:srgbClr val="C8C8C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7150607" y="4429929"/>
            <a:ext cx="1769364" cy="0"/>
          </a:xfrm>
          <a:custGeom>
            <a:avLst/>
            <a:gdLst/>
            <a:ahLst/>
            <a:cxnLst/>
            <a:rect l="l" t="t" r="r" b="b"/>
            <a:pathLst>
              <a:path w="1769364" h="0">
                <a:moveTo>
                  <a:pt x="0" y="0"/>
                </a:moveTo>
                <a:lnTo>
                  <a:pt x="1769364" y="0"/>
                </a:lnTo>
              </a:path>
            </a:pathLst>
          </a:custGeom>
          <a:ln w="13716">
            <a:solidFill>
              <a:srgbClr val="C8C8C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7626095" y="4630978"/>
            <a:ext cx="1298448" cy="0"/>
          </a:xfrm>
          <a:custGeom>
            <a:avLst/>
            <a:gdLst/>
            <a:ahLst/>
            <a:cxnLst/>
            <a:rect l="l" t="t" r="r" b="b"/>
            <a:pathLst>
              <a:path w="1298448" h="0">
                <a:moveTo>
                  <a:pt x="0" y="0"/>
                </a:moveTo>
                <a:lnTo>
                  <a:pt x="1298448" y="0"/>
                </a:lnTo>
              </a:path>
            </a:pathLst>
          </a:custGeom>
          <a:ln w="13716">
            <a:solidFill>
              <a:srgbClr val="C8C8C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599948" y="257357"/>
            <a:ext cx="556895" cy="3632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600" spc="30">
                <a:solidFill>
                  <a:srgbClr val="BA7C7B"/>
                </a:solidFill>
                <a:latin typeface="Times New Roman"/>
                <a:cs typeface="Times New Roman"/>
              </a:rPr>
              <a:t>COUH.vl</a:t>
            </a:r>
            <a:r>
              <a:rPr dirty="0" smtClean="0" sz="600" spc="15">
                <a:solidFill>
                  <a:srgbClr val="BA7C7B"/>
                </a:solidFill>
                <a:latin typeface="Times New Roman"/>
                <a:cs typeface="Times New Roman"/>
              </a:rPr>
              <a:t> </a:t>
            </a:r>
            <a:r>
              <a:rPr dirty="0" smtClean="0" sz="600" spc="40">
                <a:solidFill>
                  <a:srgbClr val="BA7C7B"/>
                </a:solidFill>
                <a:latin typeface="Times New Roman"/>
                <a:cs typeface="Times New Roman"/>
              </a:rPr>
              <a:t>HWI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ts val="650"/>
              </a:lnSpc>
            </a:pPr>
            <a:r>
              <a:rPr dirty="0" smtClean="0" sz="600" spc="30">
                <a:solidFill>
                  <a:srgbClr val="BA7C7B"/>
                </a:solidFill>
                <a:latin typeface="Times New Roman"/>
                <a:cs typeface="Times New Roman"/>
              </a:rPr>
              <a:t>nPto.nPMlf™ll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ts val="685"/>
              </a:lnSpc>
            </a:pPr>
            <a:r>
              <a:rPr dirty="0" smtClean="0" sz="600" spc="-10">
                <a:solidFill>
                  <a:srgbClr val="BA7C7B"/>
                </a:solidFill>
                <a:latin typeface="Times New Roman"/>
                <a:cs typeface="Times New Roman"/>
              </a:rPr>
              <a:t>PECn'llWIHKH</a:t>
            </a:r>
            <a:endParaRPr sz="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dirty="0" smtClean="0" sz="550">
                <a:solidFill>
                  <a:srgbClr val="BA7C7B"/>
                </a:solidFill>
                <a:latin typeface="Arial"/>
                <a:cs typeface="Arial"/>
              </a:rPr>
              <a:t>TATAl'CT1'1!</a:t>
            </a:r>
            <a:endParaRPr sz="5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58900" y="242104"/>
            <a:ext cx="1318895" cy="3962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29845">
              <a:lnSpc>
                <a:spcPct val="100000"/>
              </a:lnSpc>
            </a:pPr>
            <a:r>
              <a:rPr dirty="0" smtClean="0" sz="900" spc="-229">
                <a:solidFill>
                  <a:srgbClr val="696969"/>
                </a:solidFill>
                <a:latin typeface="Times New Roman"/>
                <a:cs typeface="Times New Roman"/>
              </a:rPr>
              <a:t>C!&gt;OHA</a:t>
            </a:r>
            <a:r>
              <a:rPr dirty="0" smtClean="0" sz="900" spc="-10">
                <a:solidFill>
                  <a:srgbClr val="696969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-145">
                <a:solidFill>
                  <a:srgbClr val="696969"/>
                </a:solidFill>
                <a:latin typeface="Times New Roman"/>
                <a:cs typeface="Times New Roman"/>
              </a:rPr>
              <a:t>nOAAEPlKKl1</a:t>
            </a:r>
            <a:endParaRPr sz="900">
              <a:latin typeface="Times New Roman"/>
              <a:cs typeface="Times New Roman"/>
            </a:endParaRPr>
          </a:p>
          <a:p>
            <a:pPr algn="ctr" marL="268605" indent="-169545">
              <a:lnSpc>
                <a:spcPts val="935"/>
              </a:lnSpc>
              <a:buClr>
                <a:srgbClr val="DF603F"/>
              </a:buClr>
              <a:buFont typeface="Times New Roman"/>
              <a:buChar char="•"/>
              <a:tabLst>
                <a:tab pos="268605" algn="l"/>
              </a:tabLst>
            </a:pPr>
            <a:r>
              <a:rPr dirty="0" smtClean="0" sz="900" spc="-150">
                <a:solidFill>
                  <a:srgbClr val="696969"/>
                </a:solidFill>
                <a:latin typeface="Times New Roman"/>
                <a:cs typeface="Times New Roman"/>
              </a:rPr>
              <a:t>nPEAnPl1Hl1MATEJ1bCTBA</a:t>
            </a:r>
            <a:endParaRPr sz="900">
              <a:latin typeface="Times New Roman"/>
              <a:cs typeface="Times New Roman"/>
            </a:endParaRPr>
          </a:p>
          <a:p>
            <a:pPr algn="ctr" marL="268605" marR="19685" indent="-256540">
              <a:lnSpc>
                <a:spcPts val="1005"/>
              </a:lnSpc>
              <a:buClr>
                <a:srgbClr val="DF603F"/>
              </a:buClr>
              <a:buFont typeface="Times New Roman"/>
              <a:buChar char="•"/>
              <a:tabLst>
                <a:tab pos="255904" algn="l"/>
              </a:tabLst>
            </a:pPr>
            <a:r>
              <a:rPr dirty="0" smtClean="0" sz="900" spc="-135">
                <a:solidFill>
                  <a:srgbClr val="696969"/>
                </a:solidFill>
                <a:latin typeface="Times New Roman"/>
                <a:cs typeface="Times New Roman"/>
              </a:rPr>
              <a:t>PEcnY6J111Kl1</a:t>
            </a:r>
            <a:r>
              <a:rPr dirty="0" smtClean="0" sz="900" spc="-45">
                <a:solidFill>
                  <a:srgbClr val="696969"/>
                </a:solidFill>
                <a:latin typeface="Times New Roman"/>
                <a:cs typeface="Times New Roman"/>
              </a:rPr>
              <a:t> </a:t>
            </a:r>
            <a:r>
              <a:rPr dirty="0" smtClean="0" sz="900" spc="-215">
                <a:solidFill>
                  <a:srgbClr val="696969"/>
                </a:solidFill>
                <a:latin typeface="Times New Roman"/>
                <a:cs typeface="Times New Roman"/>
              </a:rPr>
              <a:t>TATAPCTAH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477772" y="930522"/>
            <a:ext cx="1104265" cy="36766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00" spc="-240">
                <a:solidFill>
                  <a:srgbClr val="2D2A31"/>
                </a:solidFill>
                <a:latin typeface="Arial"/>
                <a:cs typeface="Arial"/>
              </a:rPr>
              <a:t>&lt;llEJlEPAJlbHAH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365"/>
              </a:lnSpc>
            </a:pPr>
            <a:r>
              <a:rPr dirty="0" smtClean="0" sz="1200" spc="-370">
                <a:solidFill>
                  <a:srgbClr val="1D1F3F"/>
                </a:solidFill>
                <a:latin typeface="Arial"/>
                <a:cs typeface="Arial"/>
              </a:rPr>
              <a:t>H</a:t>
            </a:r>
            <a:r>
              <a:rPr dirty="0" smtClean="0" sz="1200" spc="-240">
                <a:solidFill>
                  <a:srgbClr val="18131C"/>
                </a:solidFill>
                <a:latin typeface="Arial"/>
                <a:cs typeface="Arial"/>
              </a:rPr>
              <a:t>AJlOrDBAH</a:t>
            </a:r>
            <a:r>
              <a:rPr dirty="0" smtClean="0" sz="1200" spc="30">
                <a:solidFill>
                  <a:srgbClr val="18131C"/>
                </a:solidFill>
                <a:latin typeface="Arial"/>
                <a:cs typeface="Arial"/>
              </a:rPr>
              <a:t> </a:t>
            </a:r>
            <a:r>
              <a:rPr dirty="0" smtClean="0" sz="1200" spc="-100">
                <a:solidFill>
                  <a:srgbClr val="2D2A31"/>
                </a:solidFill>
                <a:latin typeface="Arial"/>
                <a:cs typeface="Arial"/>
              </a:rPr>
              <a:t>CJ1</a:t>
            </a:r>
            <a:r>
              <a:rPr dirty="0" smtClean="0" sz="1200" spc="-50">
                <a:solidFill>
                  <a:srgbClr val="2D2A31"/>
                </a:solidFill>
                <a:latin typeface="Arial"/>
                <a:cs typeface="Arial"/>
              </a:rPr>
              <a:t> </a:t>
            </a:r>
            <a:r>
              <a:rPr dirty="0" smtClean="0" sz="1200" spc="-110">
                <a:solidFill>
                  <a:srgbClr val="2D2A31"/>
                </a:solidFill>
                <a:latin typeface="Arial"/>
                <a:cs typeface="Arial"/>
              </a:rPr>
              <a:t>6A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977388" y="823842"/>
            <a:ext cx="3676015" cy="6508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ts val="2550"/>
              </a:lnSpc>
            </a:pPr>
            <a:r>
              <a:rPr dirty="0" smtClean="0" sz="2250" spc="-145" b="1">
                <a:solidFill>
                  <a:srgbClr val="18131C"/>
                </a:solidFill>
                <a:latin typeface="Arial"/>
                <a:cs typeface="Arial"/>
              </a:rPr>
              <a:t>En</a:t>
            </a:r>
            <a:r>
              <a:rPr dirty="0" smtClean="0" sz="2250" spc="-60" b="1">
                <a:solidFill>
                  <a:srgbClr val="18131C"/>
                </a:solidFill>
                <a:latin typeface="Arial"/>
                <a:cs typeface="Arial"/>
              </a:rPr>
              <a:t> </a:t>
            </a:r>
            <a:r>
              <a:rPr dirty="0" smtClean="0" sz="2250" spc="-125" b="1">
                <a:solidFill>
                  <a:srgbClr val="18131C"/>
                </a:solidFill>
                <a:latin typeface="Arial"/>
                <a:cs typeface="Arial"/>
              </a:rPr>
              <a:t>Hbl</a:t>
            </a:r>
            <a:r>
              <a:rPr dirty="0" smtClean="0" sz="2250" spc="100" b="1">
                <a:solidFill>
                  <a:srgbClr val="18131C"/>
                </a:solidFill>
                <a:latin typeface="Arial"/>
                <a:cs typeface="Arial"/>
              </a:rPr>
              <a:t> </a:t>
            </a:r>
            <a:r>
              <a:rPr dirty="0" smtClean="0" sz="2250" spc="-630" b="1">
                <a:solidFill>
                  <a:srgbClr val="18131C"/>
                </a:solidFill>
                <a:latin typeface="Arial"/>
                <a:cs typeface="Arial"/>
              </a:rPr>
              <a:t>PEECTP</a:t>
            </a:r>
            <a:r>
              <a:rPr dirty="0" smtClean="0" sz="2250" spc="80" b="1">
                <a:solidFill>
                  <a:srgbClr val="18131C"/>
                </a:solidFill>
                <a:latin typeface="Arial"/>
                <a:cs typeface="Arial"/>
              </a:rPr>
              <a:t> </a:t>
            </a:r>
            <a:r>
              <a:rPr dirty="0" smtClean="0" sz="2250" spc="-540" b="1">
                <a:solidFill>
                  <a:srgbClr val="18131C"/>
                </a:solidFill>
                <a:latin typeface="Arial"/>
                <a:cs typeface="Arial"/>
              </a:rPr>
              <a:t>CYfibEKTOB</a:t>
            </a:r>
            <a:r>
              <a:rPr dirty="0" smtClean="0" sz="2250" spc="180" b="1">
                <a:solidFill>
                  <a:srgbClr val="18131C"/>
                </a:solidFill>
                <a:latin typeface="Arial"/>
                <a:cs typeface="Arial"/>
              </a:rPr>
              <a:t> </a:t>
            </a:r>
            <a:r>
              <a:rPr dirty="0" smtClean="0" sz="2250" spc="-415" b="1">
                <a:solidFill>
                  <a:srgbClr val="18131C"/>
                </a:solidFill>
                <a:latin typeface="Arial"/>
                <a:cs typeface="Arial"/>
              </a:rPr>
              <a:t>MAJloro</a:t>
            </a:r>
            <a:r>
              <a:rPr dirty="0" smtClean="0" sz="2250" spc="-425" b="1">
                <a:solidFill>
                  <a:srgbClr val="18131C"/>
                </a:solidFill>
                <a:latin typeface="Arial"/>
                <a:cs typeface="Arial"/>
              </a:rPr>
              <a:t> nPEnnP</a:t>
            </a:r>
            <a:r>
              <a:rPr dirty="0" smtClean="0" sz="2250" spc="-200" b="1">
                <a:solidFill>
                  <a:srgbClr val="18131C"/>
                </a:solidFill>
                <a:latin typeface="Arial"/>
                <a:cs typeface="Arial"/>
              </a:rPr>
              <a:t> </a:t>
            </a:r>
            <a:r>
              <a:rPr dirty="0" smtClean="0" sz="2250" spc="-505" b="1">
                <a:solidFill>
                  <a:srgbClr val="18131C"/>
                </a:solidFill>
                <a:latin typeface="Arial"/>
                <a:cs typeface="Arial"/>
              </a:rPr>
              <a:t>H</a:t>
            </a:r>
            <a:r>
              <a:rPr dirty="0" smtClean="0" sz="2250" spc="-200" b="1">
                <a:solidFill>
                  <a:srgbClr val="18131C"/>
                </a:solidFill>
                <a:latin typeface="Arial"/>
                <a:cs typeface="Arial"/>
              </a:rPr>
              <a:t> </a:t>
            </a:r>
            <a:r>
              <a:rPr dirty="0" smtClean="0" sz="2250" spc="-465" b="1">
                <a:solidFill>
                  <a:srgbClr val="18131C"/>
                </a:solidFill>
                <a:latin typeface="Arial"/>
                <a:cs typeface="Arial"/>
              </a:rPr>
              <a:t>MATEJlbCTBA</a:t>
            </a:r>
            <a:endParaRPr sz="22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95592" y="797172"/>
            <a:ext cx="1011555" cy="3530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250" spc="-480" b="1">
                <a:solidFill>
                  <a:srgbClr val="18131C"/>
                </a:solidFill>
                <a:latin typeface="Arial"/>
                <a:cs typeface="Arial"/>
              </a:rPr>
              <a:t>CPEilHE</a:t>
            </a:r>
            <a:r>
              <a:rPr dirty="0" smtClean="0" sz="2250" spc="-335" b="1">
                <a:solidFill>
                  <a:srgbClr val="18131C"/>
                </a:solidFill>
                <a:latin typeface="Arial"/>
                <a:cs typeface="Arial"/>
              </a:rPr>
              <a:t> </a:t>
            </a:r>
            <a:r>
              <a:rPr dirty="0" smtClean="0" sz="2250" spc="-125" b="1">
                <a:solidFill>
                  <a:srgbClr val="1D1F3F"/>
                </a:solidFill>
                <a:latin typeface="Arial"/>
                <a:cs typeface="Arial"/>
              </a:rPr>
              <a:t>r</a:t>
            </a:r>
            <a:r>
              <a:rPr dirty="0" smtClean="0" sz="2250" spc="-430" b="1">
                <a:solidFill>
                  <a:srgbClr val="18131C"/>
                </a:solidFill>
                <a:latin typeface="Arial"/>
                <a:cs typeface="Arial"/>
              </a:rPr>
              <a:t>o</a:t>
            </a:r>
            <a:endParaRPr sz="22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54812" y="2047984"/>
            <a:ext cx="2387600" cy="1651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-40">
                <a:solidFill>
                  <a:srgbClr val="467BBA"/>
                </a:solidFill>
                <a:latin typeface="Times New Roman"/>
                <a:cs typeface="Times New Roman"/>
              </a:rPr>
              <a:t>flA</a:t>
            </a:r>
            <a:r>
              <a:rPr dirty="0" smtClean="0" sz="1000" spc="-160">
                <a:solidFill>
                  <a:srgbClr val="467BBA"/>
                </a:solidFill>
                <a:latin typeface="Times New Roman"/>
                <a:cs typeface="Times New Roman"/>
              </a:rPr>
              <a:t> </a:t>
            </a:r>
            <a:r>
              <a:rPr dirty="0" smtClean="0" sz="1000" spc="-190">
                <a:solidFill>
                  <a:srgbClr val="216BB1"/>
                </a:solidFill>
                <a:latin typeface="Times New Roman"/>
                <a:cs typeface="Times New Roman"/>
              </a:rPr>
              <a:t>H</a:t>
            </a:r>
            <a:r>
              <a:rPr dirty="0" smtClean="0" sz="1000" spc="-10">
                <a:solidFill>
                  <a:srgbClr val="467BBA"/>
                </a:solidFill>
                <a:latin typeface="Times New Roman"/>
                <a:cs typeface="Times New Roman"/>
              </a:rPr>
              <a:t>A</a:t>
            </a:r>
            <a:r>
              <a:rPr dirty="0" smtClean="0" sz="1000" spc="-15" u="sng">
                <a:solidFill>
                  <a:srgbClr val="467BBA"/>
                </a:solidFill>
                <a:latin typeface="Times New Roman"/>
                <a:cs typeface="Times New Roman"/>
              </a:rPr>
              <a:t>blW</a:t>
            </a:r>
            <a:r>
              <a:rPr dirty="0" smtClean="0" sz="1000" spc="-114" u="sng">
                <a:solidFill>
                  <a:srgbClr val="467BBA"/>
                </a:solidFill>
                <a:latin typeface="Times New Roman"/>
                <a:cs typeface="Times New Roman"/>
              </a:rPr>
              <a:t> </a:t>
            </a:r>
            <a:r>
              <a:rPr dirty="0" smtClean="0" sz="1000" spc="-90" u="sng">
                <a:solidFill>
                  <a:srgbClr val="216BB1"/>
                </a:solidFill>
                <a:latin typeface="Times New Roman"/>
                <a:cs typeface="Times New Roman"/>
              </a:rPr>
              <a:t>E</a:t>
            </a:r>
            <a:r>
              <a:rPr dirty="0" smtClean="0" sz="1000" spc="-170" u="sng">
                <a:solidFill>
                  <a:srgbClr val="216BB1"/>
                </a:solidFill>
                <a:latin typeface="Times New Roman"/>
                <a:cs typeface="Times New Roman"/>
              </a:rPr>
              <a:t> </a:t>
            </a:r>
            <a:r>
              <a:rPr dirty="0" smtClean="0" sz="1000" spc="-114" u="sng">
                <a:solidFill>
                  <a:srgbClr val="467BBA"/>
                </a:solidFill>
                <a:latin typeface="Times New Roman"/>
                <a:cs typeface="Times New Roman"/>
              </a:rPr>
              <a:t>BA</a:t>
            </a:r>
            <a:r>
              <a:rPr dirty="0" smtClean="0" sz="1000" spc="80" u="sng">
                <a:solidFill>
                  <a:srgbClr val="467BBA"/>
                </a:solidFill>
                <a:latin typeface="Times New Roman"/>
                <a:cs typeface="Times New Roman"/>
              </a:rPr>
              <a:t> </a:t>
            </a:r>
            <a:r>
              <a:rPr dirty="0" smtClean="0" sz="1000" spc="-45" u="sng">
                <a:solidFill>
                  <a:srgbClr val="467BBA"/>
                </a:solidFill>
                <a:latin typeface="Times New Roman"/>
                <a:cs typeface="Times New Roman"/>
              </a:rPr>
              <a:t>HATAflbfl</a:t>
            </a:r>
            <a:r>
              <a:rPr dirty="0" smtClean="0" sz="1000" spc="-45" u="sng">
                <a:solidFill>
                  <a:srgbClr val="467BBA"/>
                </a:solidFill>
                <a:latin typeface="Times New Roman"/>
                <a:cs typeface="Times New Roman"/>
              </a:rPr>
              <a:t> </a:t>
            </a:r>
            <a:r>
              <a:rPr dirty="0" smtClean="0" sz="1000" spc="-105" u="sng">
                <a:solidFill>
                  <a:srgbClr val="467BBA"/>
                </a:solidFill>
                <a:latin typeface="Times New Roman"/>
                <a:cs typeface="Times New Roman"/>
              </a:rPr>
              <a:t> </a:t>
            </a:r>
            <a:r>
              <a:rPr dirty="0" smtClean="0" sz="1000" spc="-60" u="sng">
                <a:solidFill>
                  <a:srgbClr val="467BBA"/>
                </a:solidFill>
                <a:latin typeface="Times New Roman"/>
                <a:cs typeface="Times New Roman"/>
              </a:rPr>
              <a:t>BAJlEHH1HOBHA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81076" y="2276448"/>
            <a:ext cx="370205" cy="3365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000" spc="195">
                <a:solidFill>
                  <a:srgbClr val="67444F"/>
                </a:solidFill>
                <a:latin typeface="Arial"/>
                <a:cs typeface="Arial"/>
              </a:rPr>
              <a:t>o</a:t>
            </a:r>
            <a:r>
              <a:rPr dirty="0" smtClean="0" sz="1000" spc="30">
                <a:solidFill>
                  <a:srgbClr val="3D3A5D"/>
                </a:solidFill>
                <a:latin typeface="Arial"/>
                <a:cs typeface="Arial"/>
              </a:rPr>
              <a:t>r</a:t>
            </a:r>
            <a:r>
              <a:rPr dirty="0" smtClean="0" sz="1000" spc="0">
                <a:solidFill>
                  <a:srgbClr val="3D3A5D"/>
                </a:solidFill>
                <a:latin typeface="Arial"/>
                <a:cs typeface="Arial"/>
              </a:rPr>
              <a:t>P</a:t>
            </a:r>
            <a:r>
              <a:rPr dirty="0" smtClean="0" sz="1000" spc="-5">
                <a:solidFill>
                  <a:srgbClr val="67444F"/>
                </a:solidFill>
                <a:latin typeface="Arial"/>
                <a:cs typeface="Arial"/>
              </a:rPr>
              <a:t>H</a:t>
            </a:r>
            <a:r>
              <a:rPr dirty="0" smtClean="0" sz="1000" spc="-90">
                <a:solidFill>
                  <a:srgbClr val="992B6D"/>
                </a:solidFill>
                <a:latin typeface="Arial"/>
                <a:cs typeface="Arial"/>
              </a:rPr>
              <a:t>: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dirty="0" smtClean="0" sz="950" spc="-165">
                <a:solidFill>
                  <a:srgbClr val="696969"/>
                </a:solidFill>
                <a:latin typeface="Arial"/>
                <a:cs typeface="Arial"/>
              </a:rPr>
              <a:t>L-</a:t>
            </a:r>
            <a:r>
              <a:rPr dirty="0" smtClean="0" sz="950" spc="-10">
                <a:solidFill>
                  <a:srgbClr val="696969"/>
                </a:solidFill>
                <a:latin typeface="Arial"/>
                <a:cs typeface="Arial"/>
              </a:rPr>
              <a:t>l</a:t>
            </a:r>
            <a:r>
              <a:rPr dirty="0" smtClean="0" sz="950" spc="-40">
                <a:solidFill>
                  <a:srgbClr val="67444F"/>
                </a:solidFill>
                <a:latin typeface="Arial"/>
                <a:cs typeface="Arial"/>
              </a:rPr>
              <a:t>H</a:t>
            </a:r>
            <a:r>
              <a:rPr dirty="0" smtClean="0" sz="950" spc="-114">
                <a:solidFill>
                  <a:srgbClr val="3D3A5D"/>
                </a:solidFill>
                <a:latin typeface="Arial"/>
                <a:cs typeface="Arial"/>
              </a:rPr>
              <a:t>f</a:t>
            </a:r>
            <a:r>
              <a:rPr dirty="0" smtClean="0" sz="950" spc="-190">
                <a:solidFill>
                  <a:srgbClr val="3D3A5D"/>
                </a:solidFill>
                <a:latin typeface="Arial"/>
                <a:cs typeface="Arial"/>
              </a:rPr>
              <a:t>-</a:t>
            </a:r>
            <a:r>
              <a:rPr dirty="0" smtClean="0" sz="950" spc="280">
                <a:solidFill>
                  <a:srgbClr val="798785"/>
                </a:solidFill>
                <a:latin typeface="Arial"/>
                <a:cs typeface="Arial"/>
              </a:rPr>
              <a:t>t</a:t>
            </a:r>
            <a:endParaRPr sz="9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94308" y="2295498"/>
            <a:ext cx="984885" cy="3149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7145">
              <a:lnSpc>
                <a:spcPct val="100000"/>
              </a:lnSpc>
            </a:pPr>
            <a:r>
              <a:rPr dirty="0" smtClean="0" sz="850" spc="60">
                <a:solidFill>
                  <a:srgbClr val="3D3A5D"/>
                </a:solidFill>
                <a:latin typeface="Arial"/>
                <a:cs typeface="Arial"/>
              </a:rPr>
              <a:t>3</a:t>
            </a:r>
            <a:r>
              <a:rPr dirty="0" smtClean="0" sz="850" spc="-45">
                <a:solidFill>
                  <a:srgbClr val="740F79"/>
                </a:solidFill>
                <a:latin typeface="Arial"/>
                <a:cs typeface="Arial"/>
              </a:rPr>
              <a:t>1</a:t>
            </a:r>
            <a:r>
              <a:rPr dirty="0" smtClean="0" sz="850" spc="65">
                <a:solidFill>
                  <a:srgbClr val="67444F"/>
                </a:solidFill>
                <a:latin typeface="Arial"/>
                <a:cs typeface="Arial"/>
              </a:rPr>
              <a:t>8</a:t>
            </a:r>
            <a:r>
              <a:rPr dirty="0" smtClean="0" sz="850" spc="25">
                <a:solidFill>
                  <a:srgbClr val="3D3A5D"/>
                </a:solidFill>
                <a:latin typeface="Arial"/>
                <a:cs typeface="Arial"/>
              </a:rPr>
              <a:t>0</a:t>
            </a:r>
            <a:r>
              <a:rPr dirty="0" smtClean="0" sz="850" spc="-5">
                <a:solidFill>
                  <a:srgbClr val="3D3A5D"/>
                </a:solidFill>
                <a:latin typeface="Arial"/>
                <a:cs typeface="Arial"/>
              </a:rPr>
              <a:t>2</a:t>
            </a:r>
            <a:r>
              <a:rPr dirty="0" smtClean="0" sz="850" spc="60">
                <a:solidFill>
                  <a:srgbClr val="67444F"/>
                </a:solidFill>
                <a:latin typeface="Arial"/>
                <a:cs typeface="Arial"/>
              </a:rPr>
              <a:t>8</a:t>
            </a:r>
            <a:r>
              <a:rPr dirty="0" smtClean="0" sz="850" spc="25">
                <a:solidFill>
                  <a:srgbClr val="3D3A5D"/>
                </a:solidFill>
                <a:latin typeface="Arial"/>
                <a:cs typeface="Arial"/>
              </a:rPr>
              <a:t>0</a:t>
            </a:r>
            <a:r>
              <a:rPr dirty="0" smtClean="0" sz="850" spc="-5">
                <a:solidFill>
                  <a:srgbClr val="3D3A5D"/>
                </a:solidFill>
                <a:latin typeface="Arial"/>
                <a:cs typeface="Arial"/>
              </a:rPr>
              <a:t>0</a:t>
            </a:r>
            <a:r>
              <a:rPr dirty="0" smtClean="0" sz="850" spc="100">
                <a:solidFill>
                  <a:srgbClr val="67444F"/>
                </a:solidFill>
                <a:latin typeface="Arial"/>
                <a:cs typeface="Arial"/>
              </a:rPr>
              <a:t>0</a:t>
            </a:r>
            <a:r>
              <a:rPr dirty="0" smtClean="0" sz="850" spc="20">
                <a:solidFill>
                  <a:srgbClr val="696969"/>
                </a:solidFill>
                <a:latin typeface="Arial"/>
                <a:cs typeface="Arial"/>
              </a:rPr>
              <a:t>10</a:t>
            </a:r>
            <a:r>
              <a:rPr dirty="0" smtClean="0" sz="850" spc="5">
                <a:solidFill>
                  <a:srgbClr val="696969"/>
                </a:solidFill>
                <a:latin typeface="Arial"/>
                <a:cs typeface="Arial"/>
              </a:rPr>
              <a:t>2</a:t>
            </a:r>
            <a:r>
              <a:rPr dirty="0" smtClean="0" sz="850" spc="-10">
                <a:solidFill>
                  <a:srgbClr val="5D3164"/>
                </a:solidFill>
                <a:latin typeface="Arial"/>
                <a:cs typeface="Arial"/>
              </a:rPr>
              <a:t>4</a:t>
            </a:r>
            <a:r>
              <a:rPr dirty="0" smtClean="0" sz="850" spc="25">
                <a:solidFill>
                  <a:srgbClr val="48596B"/>
                </a:solidFill>
                <a:latin typeface="Arial"/>
                <a:cs typeface="Arial"/>
              </a:rPr>
              <a:t>32</a:t>
            </a:r>
            <a:endParaRPr sz="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dirty="0" smtClean="0" sz="850" spc="35">
                <a:solidFill>
                  <a:srgbClr val="3D3A5D"/>
                </a:solidFill>
                <a:latin typeface="Arial"/>
                <a:cs typeface="Arial"/>
              </a:rPr>
              <a:t>0269</a:t>
            </a:r>
            <a:r>
              <a:rPr dirty="0" smtClean="0" sz="850" spc="0">
                <a:solidFill>
                  <a:srgbClr val="3D3A5D"/>
                </a:solidFill>
                <a:latin typeface="Arial"/>
                <a:cs typeface="Arial"/>
              </a:rPr>
              <a:t>0</a:t>
            </a:r>
            <a:r>
              <a:rPr dirty="0" smtClean="0" sz="850" spc="65">
                <a:solidFill>
                  <a:srgbClr val="67444F"/>
                </a:solidFill>
                <a:latin typeface="Arial"/>
                <a:cs typeface="Arial"/>
              </a:rPr>
              <a:t>8</a:t>
            </a:r>
            <a:r>
              <a:rPr dirty="0" smtClean="0" sz="850" spc="20">
                <a:solidFill>
                  <a:srgbClr val="3D3A5D"/>
                </a:solidFill>
                <a:latin typeface="Arial"/>
                <a:cs typeface="Arial"/>
              </a:rPr>
              <a:t>97652</a:t>
            </a:r>
            <a:r>
              <a:rPr dirty="0" smtClean="0" sz="850" spc="114">
                <a:solidFill>
                  <a:srgbClr val="67444F"/>
                </a:solidFill>
                <a:latin typeface="Arial"/>
                <a:cs typeface="Arial"/>
              </a:rPr>
              <a:t>0</a:t>
            </a:r>
            <a:endParaRPr sz="85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370099" y="1689949"/>
            <a:ext cx="101719" cy="194329"/>
          </a:xfrm>
          <a:custGeom>
            <a:avLst/>
            <a:gdLst/>
            <a:ahLst/>
            <a:cxnLst/>
            <a:rect l="l" t="t" r="r" b="b"/>
            <a:pathLst>
              <a:path w="101719" h="194329">
                <a:moveTo>
                  <a:pt x="0" y="0"/>
                </a:moveTo>
                <a:lnTo>
                  <a:pt x="101719" y="0"/>
                </a:lnTo>
                <a:lnTo>
                  <a:pt x="101719" y="194329"/>
                </a:lnTo>
                <a:lnTo>
                  <a:pt x="0" y="194329"/>
                </a:lnTo>
                <a:lnTo>
                  <a:pt x="0" y="0"/>
                </a:lnTo>
                <a:close/>
              </a:path>
            </a:pathLst>
          </a:custGeom>
          <a:solidFill>
            <a:srgbClr val="DBDDD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5149088" y="1690805"/>
            <a:ext cx="560705" cy="1866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547370" algn="l"/>
              </a:tabLst>
            </a:pPr>
            <a:r>
              <a:rPr dirty="0" smtClean="0" sz="650" spc="-5" u="heavy">
                <a:solidFill>
                  <a:srgbClr val="919191"/>
                </a:solidFill>
                <a:latin typeface="Arial"/>
                <a:cs typeface="Arial"/>
              </a:rPr>
              <a:t> </a:t>
            </a:r>
            <a:r>
              <a:rPr dirty="0" smtClean="0" sz="650" spc="90" u="heavy">
                <a:solidFill>
                  <a:srgbClr val="919191"/>
                </a:solidFill>
                <a:latin typeface="Arial"/>
                <a:cs typeface="Arial"/>
              </a:rPr>
              <a:t>ti</a:t>
            </a:r>
            <a:r>
              <a:rPr dirty="0" smtClean="0" sz="650" spc="-5" u="heavy">
                <a:solidFill>
                  <a:srgbClr val="919191"/>
                </a:solidFill>
                <a:latin typeface="Arial"/>
                <a:cs typeface="Arial"/>
              </a:rPr>
              <a:t> </a:t>
            </a:r>
            <a:r>
              <a:rPr dirty="0" smtClean="0" sz="650" spc="-5" u="heavy">
                <a:solidFill>
                  <a:srgbClr val="919191"/>
                </a:solidFill>
                <a:latin typeface="Arial"/>
                <a:cs typeface="Arial"/>
              </a:rPr>
              <a:t>    </a:t>
            </a:r>
            <a:r>
              <a:rPr dirty="0" smtClean="0" sz="650" spc="-85" u="heavy">
                <a:solidFill>
                  <a:srgbClr val="919191"/>
                </a:solidFill>
                <a:latin typeface="Arial"/>
                <a:cs typeface="Arial"/>
              </a:rPr>
              <a:t> </a:t>
            </a:r>
            <a:r>
              <a:rPr dirty="0" smtClean="0" sz="1150" spc="-105" u="heavy">
                <a:solidFill>
                  <a:srgbClr val="A3A1A1"/>
                </a:solidFill>
                <a:latin typeface="Arial"/>
                <a:cs typeface="Arial"/>
              </a:rPr>
              <a:t>'*"</a:t>
            </a:r>
            <a:r>
              <a:rPr dirty="0" smtClean="0" sz="1150" spc="-5" u="heavy">
                <a:solidFill>
                  <a:srgbClr val="A3A1A1"/>
                </a:solidFill>
                <a:latin typeface="Arial"/>
                <a:cs typeface="Arial"/>
              </a:rPr>
              <a:t> </a:t>
            </a:r>
            <a:r>
              <a:rPr dirty="0" smtClean="0" sz="1150" spc="-5" u="heavy">
                <a:solidFill>
                  <a:srgbClr val="A3A1A1"/>
                </a:solidFill>
                <a:latin typeface="Arial"/>
                <a:cs typeface="Arial"/>
              </a:rPr>
              <a:t>	</a:t>
            </a:r>
            <a:endParaRPr sz="11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52475" y="1754305"/>
            <a:ext cx="4698365" cy="1111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4685030" algn="l"/>
              </a:tabLst>
            </a:pPr>
            <a:r>
              <a:rPr dirty="0" smtClean="0" sz="650" spc="-5" u="heavy">
                <a:solidFill>
                  <a:srgbClr val="919191"/>
                </a:solidFill>
                <a:latin typeface="Arial"/>
                <a:cs typeface="Arial"/>
              </a:rPr>
              <a:t> </a:t>
            </a:r>
            <a:r>
              <a:rPr dirty="0" smtClean="0" sz="650" spc="-5" u="heavy">
                <a:solidFill>
                  <a:srgbClr val="919191"/>
                </a:solidFill>
                <a:latin typeface="Arial"/>
                <a:cs typeface="Arial"/>
              </a:rPr>
              <a:t>	</a:t>
            </a:r>
            <a:endParaRPr sz="6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887716" y="1241500"/>
            <a:ext cx="175895" cy="6959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550" spc="100">
                <a:solidFill>
                  <a:srgbClr val="A3A1A1"/>
                </a:solidFill>
                <a:latin typeface="Times New Roman"/>
                <a:cs typeface="Times New Roman"/>
              </a:rPr>
              <a:t>Il</a:t>
            </a:r>
            <a:r>
              <a:rPr dirty="0" smtClean="0" sz="550" spc="-90">
                <a:solidFill>
                  <a:srgbClr val="A3A1A1"/>
                </a:solidFill>
                <a:latin typeface="Times New Roman"/>
                <a:cs typeface="Times New Roman"/>
              </a:rPr>
              <a:t>l</a:t>
            </a:r>
            <a:r>
              <a:rPr dirty="0" smtClean="0" baseline="-1893" sz="6600" spc="-2047">
                <a:solidFill>
                  <a:srgbClr val="A3A1A1"/>
                </a:solidFill>
                <a:latin typeface="Arial"/>
                <a:cs typeface="Arial"/>
              </a:rPr>
              <a:t>-</a:t>
            </a:r>
            <a:r>
              <a:rPr dirty="0" smtClean="0" sz="550" spc="145">
                <a:solidFill>
                  <a:srgbClr val="A3A1A1"/>
                </a:solidFill>
                <a:latin typeface="Times New Roman"/>
                <a:cs typeface="Times New Roman"/>
              </a:rPr>
              <a:t>e</a:t>
            </a:r>
            <a:endParaRPr sz="5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482844" y="2072375"/>
            <a:ext cx="217804" cy="1193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700" spc="-100">
                <a:solidFill>
                  <a:srgbClr val="696969"/>
                </a:solidFill>
                <a:latin typeface="Times New Roman"/>
                <a:cs typeface="Times New Roman"/>
              </a:rPr>
              <a:t>111111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098028" y="3079400"/>
            <a:ext cx="690880" cy="1111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650" spc="114">
                <a:solidFill>
                  <a:srgbClr val="919191"/>
                </a:solidFill>
                <a:latin typeface="Arial"/>
                <a:cs typeface="Arial"/>
              </a:rPr>
              <a:t>!Hnutllllt</a:t>
            </a:r>
            <a:r>
              <a:rPr dirty="0" smtClean="0" sz="650" spc="85">
                <a:solidFill>
                  <a:srgbClr val="919191"/>
                </a:solidFill>
                <a:latin typeface="Arial"/>
                <a:cs typeface="Arial"/>
              </a:rPr>
              <a:t> </a:t>
            </a:r>
            <a:r>
              <a:rPr dirty="0" smtClean="0" sz="650" spc="-50">
                <a:solidFill>
                  <a:srgbClr val="919191"/>
                </a:solidFill>
                <a:latin typeface="Arial"/>
                <a:cs typeface="Arial"/>
              </a:rPr>
              <a:t>•</a:t>
            </a:r>
            <a:r>
              <a:rPr dirty="0" smtClean="0" sz="650" spc="-5">
                <a:solidFill>
                  <a:srgbClr val="798785"/>
                </a:solidFill>
                <a:latin typeface="Arial"/>
                <a:cs typeface="Arial"/>
              </a:rPr>
              <a:t>I</a:t>
            </a:r>
            <a:r>
              <a:rPr dirty="0" smtClean="0" sz="650" spc="100">
                <a:solidFill>
                  <a:srgbClr val="919191"/>
                </a:solidFill>
                <a:latin typeface="Arial"/>
                <a:cs typeface="Arial"/>
              </a:rPr>
              <a:t>ll{\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1450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632561" y="2101214"/>
            <a:ext cx="3060700" cy="9366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ts val="3579"/>
              </a:lnSpc>
            </a:pPr>
            <a:r>
              <a:rPr dirty="0" smtClean="0" sz="3300" spc="10">
                <a:latin typeface="Segoe UI Symbol"/>
                <a:cs typeface="Segoe UI Symbol"/>
              </a:rPr>
              <a:t>5</a:t>
            </a:r>
            <a:r>
              <a:rPr dirty="0" smtClean="0" sz="3300" spc="0">
                <a:latin typeface="Segoe UI Symbol"/>
                <a:cs typeface="Segoe UI Symbol"/>
              </a:rPr>
              <a:t>.</a:t>
            </a:r>
            <a:r>
              <a:rPr dirty="0" smtClean="0" sz="3300" spc="-40">
                <a:latin typeface="Segoe UI Symbol"/>
                <a:cs typeface="Segoe UI Symbol"/>
              </a:rPr>
              <a:t> </a:t>
            </a:r>
            <a:r>
              <a:rPr dirty="0" smtClean="0" sz="3300" spc="0" b="1">
                <a:latin typeface="Calibri"/>
                <a:cs typeface="Calibri"/>
              </a:rPr>
              <a:t>Соц</a:t>
            </a:r>
            <a:r>
              <a:rPr dirty="0" smtClean="0" sz="3300" spc="10" b="1">
                <a:latin typeface="Calibri"/>
                <a:cs typeface="Calibri"/>
              </a:rPr>
              <a:t>и</a:t>
            </a:r>
            <a:r>
              <a:rPr dirty="0" smtClean="0" sz="3300" spc="0" b="1">
                <a:latin typeface="Calibri"/>
                <a:cs typeface="Calibri"/>
              </a:rPr>
              <a:t>альное</a:t>
            </a:r>
            <a:r>
              <a:rPr dirty="0" smtClean="0" sz="3300" spc="0" b="1">
                <a:latin typeface="Calibri"/>
                <a:cs typeface="Calibri"/>
              </a:rPr>
              <a:t> про</a:t>
            </a:r>
            <a:r>
              <a:rPr dirty="0" smtClean="0" sz="3300" spc="-20" b="1">
                <a:latin typeface="Calibri"/>
                <a:cs typeface="Calibri"/>
              </a:rPr>
              <a:t>е</a:t>
            </a:r>
            <a:r>
              <a:rPr dirty="0" smtClean="0" sz="3300" spc="0" b="1">
                <a:latin typeface="Calibri"/>
                <a:cs typeface="Calibri"/>
              </a:rPr>
              <a:t>ктир</a:t>
            </a:r>
            <a:r>
              <a:rPr dirty="0" smtClean="0" sz="3300" spc="-15" b="1">
                <a:latin typeface="Calibri"/>
                <a:cs typeface="Calibri"/>
              </a:rPr>
              <a:t>о</a:t>
            </a:r>
            <a:r>
              <a:rPr dirty="0" smtClean="0" sz="3300" spc="0" b="1">
                <a:latin typeface="Calibri"/>
                <a:cs typeface="Calibri"/>
              </a:rPr>
              <a:t>в</a:t>
            </a:r>
            <a:r>
              <a:rPr dirty="0" smtClean="0" sz="3300" spc="-15" b="1">
                <a:latin typeface="Calibri"/>
                <a:cs typeface="Calibri"/>
              </a:rPr>
              <a:t>а</a:t>
            </a:r>
            <a:r>
              <a:rPr dirty="0" smtClean="0" sz="3300" spc="0" b="1">
                <a:latin typeface="Calibri"/>
                <a:cs typeface="Calibri"/>
              </a:rPr>
              <a:t>ние</a:t>
            </a:r>
            <a:endParaRPr sz="3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3200" spc="-5">
                <a:solidFill>
                  <a:srgbClr val="39B549"/>
                </a:solidFill>
                <a:latin typeface="Segoe UI Symbol"/>
                <a:cs typeface="Segoe UI Symbol"/>
              </a:rPr>
              <a:t>«</a:t>
            </a:r>
            <a:r>
              <a:rPr dirty="0" smtClean="0" sz="3200" spc="-305" b="1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3200" spc="-30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ача</a:t>
            </a:r>
            <a:r>
              <a:rPr dirty="0" smtClean="0" sz="3200" spc="15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32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3200" spc="-25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3200" spc="-10">
                <a:solidFill>
                  <a:srgbClr val="39B549"/>
                </a:solidFill>
                <a:latin typeface="Segoe UI Symbol"/>
                <a:cs typeface="Segoe UI Symbol"/>
              </a:rPr>
              <a:t>,</a:t>
            </a:r>
            <a:r>
              <a:rPr dirty="0" smtClean="0" sz="3200" spc="15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3200" spc="-170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3200" spc="-55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3200" spc="18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3200" spc="-8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3200" spc="-30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3200" spc="-30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3200" spc="-3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3200" spc="-4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3200" spc="-4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ле</a:t>
            </a:r>
            <a:r>
              <a:rPr dirty="0" smtClean="0" sz="3200" spc="-10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3200" spc="-1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ть</a:t>
            </a:r>
            <a:endParaRPr sz="3200">
              <a:latin typeface="Calibri"/>
              <a:cs typeface="Calibri"/>
            </a:endParaRPr>
          </a:p>
          <a:p>
            <a:pPr algn="ctr" marR="1270">
              <a:lnSpc>
                <a:spcPct val="100000"/>
              </a:lnSpc>
            </a:pP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3200" spc="-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треч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3200" spc="-3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3200" spc="-1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я</a:t>
            </a:r>
            <a:r>
              <a:rPr dirty="0" smtClean="0" sz="3200" spc="15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3200" spc="14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зм</a:t>
            </a:r>
            <a:r>
              <a:rPr dirty="0" smtClean="0" sz="3200" spc="-5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3200" spc="-25" b="1">
                <a:solidFill>
                  <a:srgbClr val="39B549"/>
                </a:solidFill>
                <a:latin typeface="Calibri"/>
                <a:cs typeface="Calibri"/>
              </a:rPr>
              <a:t>жн</a:t>
            </a:r>
            <a:r>
              <a:rPr dirty="0" smtClean="0" sz="3200" spc="-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3200" spc="-1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3200" spc="-20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3200" spc="-15" b="1">
                <a:solidFill>
                  <a:srgbClr val="39B549"/>
                </a:solidFill>
                <a:latin typeface="Calibri"/>
                <a:cs typeface="Calibri"/>
              </a:rPr>
              <a:t>ю</a:t>
            </a:r>
            <a:r>
              <a:rPr dirty="0" smtClean="0" sz="3200" spc="-20">
                <a:solidFill>
                  <a:srgbClr val="39B549"/>
                </a:solidFill>
                <a:latin typeface="Segoe UI Symbol"/>
                <a:cs typeface="Segoe UI Symbol"/>
              </a:rPr>
              <a:t>»</a:t>
            </a:r>
            <a:endParaRPr sz="3200">
              <a:latin typeface="Segoe UI Symbol"/>
              <a:cs typeface="Segoe UI Symbo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79240" y="2001266"/>
            <a:ext cx="2239010" cy="6356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300" spc="5" b="1">
                <a:solidFill>
                  <a:srgbClr val="404040"/>
                </a:solidFill>
                <a:latin typeface="Century Gothic"/>
                <a:cs typeface="Century Gothic"/>
              </a:rPr>
              <a:t>Л</a:t>
            </a:r>
            <a:r>
              <a:rPr dirty="0" smtClean="0" sz="2300" spc="5" b="1">
                <a:solidFill>
                  <a:srgbClr val="404040"/>
                </a:solidFill>
                <a:latin typeface="Century Gothic"/>
                <a:cs typeface="Century Gothic"/>
              </a:rPr>
              <a:t>у</a:t>
            </a:r>
            <a:r>
              <a:rPr dirty="0" smtClean="0" sz="2300" spc="5" b="1">
                <a:solidFill>
                  <a:srgbClr val="404040"/>
                </a:solidFill>
                <a:latin typeface="Century Gothic"/>
                <a:cs typeface="Century Gothic"/>
              </a:rPr>
              <a:t>ц</a:t>
            </a:r>
            <a:r>
              <a:rPr dirty="0" smtClean="0" sz="2300" spc="5" b="1">
                <a:solidFill>
                  <a:srgbClr val="404040"/>
                </a:solidFill>
                <a:latin typeface="Century Gothic"/>
                <a:cs typeface="Century Gothic"/>
              </a:rPr>
              <a:t>и</a:t>
            </a:r>
            <a:r>
              <a:rPr dirty="0" smtClean="0" sz="2300" spc="0" b="1">
                <a:solidFill>
                  <a:srgbClr val="404040"/>
                </a:solidFill>
                <a:latin typeface="Century Gothic"/>
                <a:cs typeface="Century Gothic"/>
              </a:rPr>
              <a:t>й</a:t>
            </a:r>
            <a:r>
              <a:rPr dirty="0" smtClean="0" sz="2300" spc="-60" b="1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Century Gothic"/>
                <a:cs typeface="Century Gothic"/>
              </a:rPr>
              <a:t>Се</a:t>
            </a:r>
            <a:r>
              <a:rPr dirty="0" smtClean="0" sz="2300" spc="5" b="1">
                <a:solidFill>
                  <a:srgbClr val="404040"/>
                </a:solidFill>
                <a:latin typeface="Century Gothic"/>
                <a:cs typeface="Century Gothic"/>
              </a:rPr>
              <a:t>н</a:t>
            </a:r>
            <a:r>
              <a:rPr dirty="0" smtClean="0" sz="2300" spc="-10" b="1">
                <a:solidFill>
                  <a:srgbClr val="404040"/>
                </a:solidFill>
                <a:latin typeface="Century Gothic"/>
                <a:cs typeface="Century Gothic"/>
              </a:rPr>
              <a:t>е</a:t>
            </a:r>
            <a:r>
              <a:rPr dirty="0" smtClean="0" sz="2300" spc="10" b="1">
                <a:solidFill>
                  <a:srgbClr val="404040"/>
                </a:solidFill>
                <a:latin typeface="Century Gothic"/>
                <a:cs typeface="Century Gothic"/>
              </a:rPr>
              <a:t>к</a:t>
            </a:r>
            <a:r>
              <a:rPr dirty="0" smtClean="0" sz="2300" spc="0" b="1">
                <a:solidFill>
                  <a:srgbClr val="404040"/>
                </a:solidFill>
                <a:latin typeface="Century Gothic"/>
                <a:cs typeface="Century Gothic"/>
              </a:rPr>
              <a:t>а</a:t>
            </a:r>
            <a:endParaRPr sz="23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mtClean="0" sz="1800" b="1">
                <a:solidFill>
                  <a:srgbClr val="404040"/>
                </a:solidFill>
                <a:latin typeface="Century Gothic"/>
                <a:cs typeface="Century Gothic"/>
              </a:rPr>
              <a:t>Римский</a:t>
            </a:r>
            <a:r>
              <a:rPr dirty="0" smtClean="0" sz="1800" spc="-30" b="1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dirty="0" smtClean="0" sz="1800" spc="5" b="1">
                <a:solidFill>
                  <a:srgbClr val="404040"/>
                </a:solidFill>
                <a:latin typeface="Century Gothic"/>
                <a:cs typeface="Century Gothic"/>
              </a:rPr>
              <a:t>ф</a:t>
            </a:r>
            <a:r>
              <a:rPr dirty="0" smtClean="0" sz="1800" spc="0" b="1">
                <a:solidFill>
                  <a:srgbClr val="404040"/>
                </a:solidFill>
                <a:latin typeface="Century Gothic"/>
                <a:cs typeface="Century Gothic"/>
              </a:rPr>
              <a:t>илософ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03576" y="1612391"/>
            <a:ext cx="1295400" cy="1295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475487" y="3236975"/>
            <a:ext cx="1875789" cy="1122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79475" y="3370884"/>
            <a:ext cx="1235075" cy="6483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4000" b="1">
                <a:solidFill>
                  <a:srgbClr val="C00000"/>
                </a:solidFill>
                <a:latin typeface="Calibri"/>
                <a:cs typeface="Calibri"/>
              </a:rPr>
              <a:t>ИД</a:t>
            </a:r>
            <a:r>
              <a:rPr dirty="0" smtClean="0" sz="4000" spc="-50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4000" spc="0" b="1">
                <a:solidFill>
                  <a:srgbClr val="C00000"/>
                </a:solidFill>
                <a:latin typeface="Calibri"/>
                <a:cs typeface="Calibri"/>
              </a:rPr>
              <a:t>Я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30696" y="3236975"/>
            <a:ext cx="2406142" cy="11229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639559" y="3370884"/>
            <a:ext cx="1766570" cy="6483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4000" b="1">
                <a:solidFill>
                  <a:srgbClr val="C00000"/>
                </a:solidFill>
                <a:latin typeface="Calibri"/>
                <a:cs typeface="Calibri"/>
              </a:rPr>
              <a:t>Д</a:t>
            </a:r>
            <a:r>
              <a:rPr dirty="0" smtClean="0" sz="4000" spc="-25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4000" spc="0" b="1">
                <a:solidFill>
                  <a:srgbClr val="C00000"/>
                </a:solidFill>
                <a:latin typeface="Calibri"/>
                <a:cs typeface="Calibri"/>
              </a:rPr>
              <a:t>Н</a:t>
            </a:r>
            <a:r>
              <a:rPr dirty="0" smtClean="0" sz="4000" spc="-20" b="1">
                <a:solidFill>
                  <a:srgbClr val="C00000"/>
                </a:solidFill>
                <a:latin typeface="Calibri"/>
                <a:cs typeface="Calibri"/>
              </a:rPr>
              <a:t>Ь</a:t>
            </a:r>
            <a:r>
              <a:rPr dirty="0" smtClean="0" sz="4000" spc="0" b="1">
                <a:solidFill>
                  <a:srgbClr val="C00000"/>
                </a:solidFill>
                <a:latin typeface="Calibri"/>
                <a:cs typeface="Calibri"/>
              </a:rPr>
              <a:t>ГИ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916935" y="2987039"/>
            <a:ext cx="3310128" cy="1429511"/>
          </a:xfrm>
          <a:custGeom>
            <a:avLst/>
            <a:gdLst/>
            <a:ahLst/>
            <a:cxnLst/>
            <a:rect l="l" t="t" r="r" b="b"/>
            <a:pathLst>
              <a:path w="3310128" h="1429512">
                <a:moveTo>
                  <a:pt x="2595372" y="0"/>
                </a:moveTo>
                <a:lnTo>
                  <a:pt x="2595372" y="357377"/>
                </a:lnTo>
                <a:lnTo>
                  <a:pt x="0" y="357377"/>
                </a:lnTo>
                <a:lnTo>
                  <a:pt x="0" y="1072133"/>
                </a:lnTo>
                <a:lnTo>
                  <a:pt x="2595372" y="1072133"/>
                </a:lnTo>
                <a:lnTo>
                  <a:pt x="2595372" y="1429511"/>
                </a:lnTo>
                <a:lnTo>
                  <a:pt x="3310128" y="714755"/>
                </a:lnTo>
                <a:lnTo>
                  <a:pt x="2595372" y="0"/>
                </a:lnTo>
                <a:close/>
              </a:path>
            </a:pathLst>
          </a:custGeom>
          <a:solidFill>
            <a:srgbClr val="39B54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916935" y="2987039"/>
            <a:ext cx="3310128" cy="1429511"/>
          </a:xfrm>
          <a:custGeom>
            <a:avLst/>
            <a:gdLst/>
            <a:ahLst/>
            <a:cxnLst/>
            <a:rect l="l" t="t" r="r" b="b"/>
            <a:pathLst>
              <a:path w="3310128" h="1429512">
                <a:moveTo>
                  <a:pt x="0" y="357377"/>
                </a:moveTo>
                <a:lnTo>
                  <a:pt x="2595372" y="357377"/>
                </a:lnTo>
                <a:lnTo>
                  <a:pt x="2595372" y="0"/>
                </a:lnTo>
                <a:lnTo>
                  <a:pt x="3310128" y="714755"/>
                </a:lnTo>
                <a:lnTo>
                  <a:pt x="2595372" y="1429511"/>
                </a:lnTo>
                <a:lnTo>
                  <a:pt x="2595372" y="1072133"/>
                </a:lnTo>
                <a:lnTo>
                  <a:pt x="0" y="1072133"/>
                </a:lnTo>
                <a:lnTo>
                  <a:pt x="0" y="357377"/>
                </a:lnTo>
                <a:close/>
              </a:path>
            </a:pathLst>
          </a:custGeom>
          <a:ln w="12192">
            <a:solidFill>
              <a:srgbClr val="278434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999232" y="4160520"/>
            <a:ext cx="2494534" cy="7907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212083" y="3370274"/>
            <a:ext cx="2053589" cy="13442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320675">
              <a:lnSpc>
                <a:spcPct val="100000"/>
              </a:lnSpc>
            </a:pPr>
            <a:r>
              <a:rPr dirty="0" smtClean="0" sz="4000" b="1">
                <a:solidFill>
                  <a:srgbClr val="FFFFFF"/>
                </a:solidFill>
                <a:latin typeface="Calibri"/>
                <a:cs typeface="Calibri"/>
              </a:rPr>
              <a:t>ПРОЕ</a:t>
            </a:r>
            <a:r>
              <a:rPr dirty="0" smtClean="0" sz="4000" spc="-35" b="1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dirty="0" smtClean="0" sz="4000" spc="0" b="1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endParaRPr sz="4000">
              <a:latin typeface="Calibri"/>
              <a:cs typeface="Calibri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81"/>
              </a:spcBef>
            </a:pPr>
            <a:endParaRPr sz="1100"/>
          </a:p>
          <a:p>
            <a:pPr marL="12700">
              <a:lnSpc>
                <a:spcPct val="100000"/>
              </a:lnSpc>
            </a:pPr>
            <a:r>
              <a:rPr dirty="0" smtClean="0" sz="2800" b="1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dirty="0" smtClean="0" sz="2800" spc="-45" b="1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dirty="0" smtClean="0" sz="2800" spc="0" b="1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dirty="0" smtClean="0" sz="2800" spc="-45" b="1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dirty="0" smtClean="0" sz="2800" spc="5" b="1">
                <a:solidFill>
                  <a:srgbClr val="001F5F"/>
                </a:solidFill>
                <a:latin typeface="Calibri"/>
                <a:cs typeface="Calibri"/>
              </a:rPr>
              <a:t>л</a:t>
            </a:r>
            <a:r>
              <a:rPr dirty="0" smtClean="0" sz="2800" spc="0" b="1">
                <a:solidFill>
                  <a:srgbClr val="001F5F"/>
                </a:solidFill>
                <a:latin typeface="Calibri"/>
                <a:cs typeface="Calibri"/>
              </a:rPr>
              <a:t>ер</a:t>
            </a:r>
            <a:r>
              <a:rPr dirty="0" smtClean="0" sz="2800" spc="5" b="1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dirty="0" smtClean="0" sz="2800" spc="0" b="1">
                <a:solidFill>
                  <a:srgbClr val="001F5F"/>
                </a:solidFill>
                <a:latin typeface="Calibri"/>
                <a:cs typeface="Calibri"/>
              </a:rPr>
              <a:t>ция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84017" y="710183"/>
            <a:ext cx="1481455" cy="5734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R="0">
              <a:lnSpc>
                <a:spcPct val="100000"/>
              </a:lnSpc>
            </a:pP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С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Ц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Л</a:t>
            </a:r>
            <a:r>
              <a:rPr dirty="0" smtClean="0" sz="1800" spc="-20" b="1">
                <a:solidFill>
                  <a:srgbClr val="44536A"/>
                </a:solidFill>
                <a:latin typeface="Calibri"/>
                <a:cs typeface="Calibri"/>
              </a:rPr>
              <a:t>Ь</a:t>
            </a: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ЫЙ</a:t>
            </a:r>
            <a:endParaRPr sz="1800">
              <a:latin typeface="Calibri"/>
              <a:cs typeface="Calibri"/>
            </a:endParaRPr>
          </a:p>
          <a:p>
            <a:pPr algn="ctr" marR="0">
              <a:lnSpc>
                <a:spcPct val="100000"/>
              </a:lnSpc>
            </a:pP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П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Р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800" spc="-35" b="1">
                <a:solidFill>
                  <a:srgbClr val="44536A"/>
                </a:solidFill>
                <a:latin typeface="Calibri"/>
                <a:cs typeface="Calibri"/>
              </a:rPr>
              <a:t>К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Т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1756" y="710438"/>
            <a:ext cx="1417955" cy="5734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С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Ц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И</a:t>
            </a: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Л</a:t>
            </a:r>
            <a:r>
              <a:rPr dirty="0" smtClean="0" sz="1800" spc="-20" b="1">
                <a:solidFill>
                  <a:srgbClr val="44536A"/>
                </a:solidFill>
                <a:latin typeface="Calibri"/>
                <a:cs typeface="Calibri"/>
              </a:rPr>
              <a:t>Ь</a:t>
            </a: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800" spc="-15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Я</a:t>
            </a:r>
            <a:endParaRPr sz="1800">
              <a:latin typeface="Calibri"/>
              <a:cs typeface="Calibri"/>
            </a:endParaRPr>
          </a:p>
          <a:p>
            <a:pPr algn="ctr" marL="1270">
              <a:lnSpc>
                <a:spcPct val="100000"/>
              </a:lnSpc>
            </a:pP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П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Р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Б</a:t>
            </a: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Л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М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8110" y="710183"/>
            <a:ext cx="2751455" cy="5734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R="0">
              <a:lnSpc>
                <a:spcPct val="100000"/>
              </a:lnSpc>
            </a:pPr>
            <a:r>
              <a:rPr dirty="0" smtClean="0" sz="1800" b="1">
                <a:solidFill>
                  <a:srgbClr val="44536A"/>
                </a:solidFill>
                <a:latin typeface="Calibri"/>
                <a:cs typeface="Calibri"/>
              </a:rPr>
              <a:t>Р</a:t>
            </a:r>
            <a:r>
              <a:rPr dirty="0" smtClean="0" sz="1800" spc="10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ШЕ</a:t>
            </a: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ИЕ</a:t>
            </a:r>
            <a:r>
              <a:rPr dirty="0" smtClean="0" sz="1800" spc="85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ИЛИ</a:t>
            </a:r>
            <a:r>
              <a:rPr dirty="0" smtClean="0" sz="1800" spc="100" b="1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С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М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Я</a:t>
            </a:r>
            <a:r>
              <a:rPr dirty="0" smtClean="0" sz="1800" spc="10" b="1">
                <a:solidFill>
                  <a:srgbClr val="44536A"/>
                </a:solidFill>
                <a:latin typeface="Calibri"/>
                <a:cs typeface="Calibri"/>
              </a:rPr>
              <a:t>Г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Ч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Н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ИЕ</a:t>
            </a:r>
            <a:endParaRPr sz="1800">
              <a:latin typeface="Calibri"/>
              <a:cs typeface="Calibri"/>
            </a:endParaRPr>
          </a:p>
          <a:p>
            <a:pPr algn="ctr" marL="4445">
              <a:lnSpc>
                <a:spcPct val="100000"/>
              </a:lnSpc>
            </a:pP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П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Р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О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Б</a:t>
            </a:r>
            <a:r>
              <a:rPr dirty="0" smtClean="0" sz="1800" spc="-10" b="1">
                <a:solidFill>
                  <a:srgbClr val="44536A"/>
                </a:solidFill>
                <a:latin typeface="Calibri"/>
                <a:cs typeface="Calibri"/>
              </a:rPr>
              <a:t>Л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Е</a:t>
            </a:r>
            <a:r>
              <a:rPr dirty="0" smtClean="0" sz="1800" spc="5" b="1">
                <a:solidFill>
                  <a:srgbClr val="44536A"/>
                </a:solidFill>
                <a:latin typeface="Calibri"/>
                <a:cs typeface="Calibri"/>
              </a:rPr>
              <a:t>М</a:t>
            </a:r>
            <a:r>
              <a:rPr dirty="0" smtClean="0" sz="1800" spc="0" b="1">
                <a:solidFill>
                  <a:srgbClr val="44536A"/>
                </a:solidFill>
                <a:latin typeface="Calibri"/>
                <a:cs typeface="Calibri"/>
              </a:rPr>
              <a:t>Ы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24455" y="816863"/>
            <a:ext cx="862583" cy="359663"/>
          </a:xfrm>
          <a:custGeom>
            <a:avLst/>
            <a:gdLst/>
            <a:ahLst/>
            <a:cxnLst/>
            <a:rect l="l" t="t" r="r" b="b"/>
            <a:pathLst>
              <a:path w="862583" h="359663">
                <a:moveTo>
                  <a:pt x="682751" y="0"/>
                </a:moveTo>
                <a:lnTo>
                  <a:pt x="682751" y="89915"/>
                </a:lnTo>
                <a:lnTo>
                  <a:pt x="0" y="89915"/>
                </a:lnTo>
                <a:lnTo>
                  <a:pt x="0" y="269748"/>
                </a:lnTo>
                <a:lnTo>
                  <a:pt x="682751" y="269748"/>
                </a:lnTo>
                <a:lnTo>
                  <a:pt x="682751" y="359663"/>
                </a:lnTo>
                <a:lnTo>
                  <a:pt x="862583" y="179832"/>
                </a:lnTo>
                <a:lnTo>
                  <a:pt x="682751" y="0"/>
                </a:lnTo>
                <a:close/>
              </a:path>
            </a:pathLst>
          </a:custGeom>
          <a:solidFill>
            <a:srgbClr val="83D78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931664" y="816863"/>
            <a:ext cx="865632" cy="359663"/>
          </a:xfrm>
          <a:custGeom>
            <a:avLst/>
            <a:gdLst/>
            <a:ahLst/>
            <a:cxnLst/>
            <a:rect l="l" t="t" r="r" b="b"/>
            <a:pathLst>
              <a:path w="865632" h="359663">
                <a:moveTo>
                  <a:pt x="685800" y="0"/>
                </a:moveTo>
                <a:lnTo>
                  <a:pt x="685800" y="89915"/>
                </a:lnTo>
                <a:lnTo>
                  <a:pt x="0" y="89915"/>
                </a:lnTo>
                <a:lnTo>
                  <a:pt x="0" y="269748"/>
                </a:lnTo>
                <a:lnTo>
                  <a:pt x="685800" y="269748"/>
                </a:lnTo>
                <a:lnTo>
                  <a:pt x="685800" y="359663"/>
                </a:lnTo>
                <a:lnTo>
                  <a:pt x="865632" y="179832"/>
                </a:lnTo>
                <a:lnTo>
                  <a:pt x="685800" y="0"/>
                </a:lnTo>
                <a:close/>
              </a:path>
            </a:pathLst>
          </a:custGeom>
          <a:solidFill>
            <a:srgbClr val="83D78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539495" y="1255775"/>
            <a:ext cx="1225296" cy="1222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3209544" y="1255775"/>
            <a:ext cx="1648968" cy="1237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6876288" y="1255775"/>
            <a:ext cx="1258824" cy="1258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37160" y="2539009"/>
            <a:ext cx="2916555" cy="22520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79831" y="2581655"/>
            <a:ext cx="2663952" cy="19994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3090672" y="2542070"/>
            <a:ext cx="2916554" cy="22490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133344" y="2584703"/>
            <a:ext cx="2663952" cy="19964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5967984" y="2539021"/>
            <a:ext cx="2919602" cy="22490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6010655" y="2581655"/>
            <a:ext cx="2667000" cy="199643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25623" y="1972080"/>
            <a:ext cx="4629531" cy="31634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2368295" y="2014727"/>
            <a:ext cx="4376928" cy="2910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25272" y="281939"/>
            <a:ext cx="8067040" cy="1682114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2700" marR="12700" indent="0">
              <a:lnSpc>
                <a:spcPct val="100000"/>
              </a:lnSpc>
            </a:pPr>
            <a:r>
              <a:rPr dirty="0" smtClean="0" sz="3600" b="1">
                <a:solidFill>
                  <a:srgbClr val="C00000"/>
                </a:solidFill>
                <a:latin typeface="Calibri"/>
                <a:cs typeface="Calibri"/>
              </a:rPr>
              <a:t>ВН</a:t>
            </a:r>
            <a:r>
              <a:rPr dirty="0" smtClean="0" sz="3600" spc="10" b="1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М</a:t>
            </a:r>
            <a:r>
              <a:rPr dirty="0" smtClean="0" sz="3600" spc="-235" b="1">
                <a:solidFill>
                  <a:srgbClr val="C00000"/>
                </a:solidFill>
                <a:latin typeface="Calibri"/>
                <a:cs typeface="Calibri"/>
              </a:rPr>
              <a:t>А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dirty="0" smtClean="0" sz="3600" spc="-55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ЛЬНО</a:t>
            </a:r>
            <a:r>
              <a:rPr dirty="0" smtClean="0" sz="3600" spc="18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dirty="0" smtClean="0" sz="3600" spc="-30" b="1">
                <a:solidFill>
                  <a:srgbClr val="C00000"/>
                </a:solidFill>
                <a:latin typeface="Calibri"/>
                <a:cs typeface="Calibri"/>
              </a:rPr>
              <a:t>З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УЧА</a:t>
            </a:r>
            <a:r>
              <a:rPr dirty="0" smtClean="0" sz="3600" spc="-15" b="1">
                <a:solidFill>
                  <a:srgbClr val="C00000"/>
                </a:solidFill>
                <a:latin typeface="Calibri"/>
                <a:cs typeface="Calibri"/>
              </a:rPr>
              <a:t>Е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М</a:t>
            </a:r>
            <a:r>
              <a:rPr dirty="0" smtClean="0" sz="3600" spc="19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3600" spc="-105" b="1">
                <a:solidFill>
                  <a:srgbClr val="C00000"/>
                </a:solidFill>
                <a:latin typeface="Calibri"/>
                <a:cs typeface="Calibri"/>
              </a:rPr>
              <a:t>К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ОНКУРСНУЮ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3600" spc="-75" b="1">
                <a:solidFill>
                  <a:srgbClr val="C00000"/>
                </a:solidFill>
                <a:latin typeface="Calibri"/>
                <a:cs typeface="Calibri"/>
              </a:rPr>
              <a:t>Д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О</a:t>
            </a:r>
            <a:r>
              <a:rPr dirty="0" smtClean="0" sz="3600" spc="-25" b="1">
                <a:solidFill>
                  <a:srgbClr val="C00000"/>
                </a:solidFill>
                <a:latin typeface="Calibri"/>
                <a:cs typeface="Calibri"/>
              </a:rPr>
              <a:t>К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УМЕН</a:t>
            </a:r>
            <a:r>
              <a:rPr dirty="0" smtClean="0" sz="3600" spc="-245" b="1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АЦ</a:t>
            </a:r>
            <a:r>
              <a:rPr dirty="0" smtClean="0" sz="3600" spc="10" b="1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Ю</a:t>
            </a:r>
            <a:endParaRPr sz="3600">
              <a:latin typeface="Calibri"/>
              <a:cs typeface="Calibri"/>
            </a:endParaRPr>
          </a:p>
          <a:p>
            <a:pPr algn="ctr" marR="0">
              <a:lnSpc>
                <a:spcPct val="100000"/>
              </a:lnSpc>
            </a:pPr>
            <a:r>
              <a:rPr dirty="0" smtClean="0" sz="3600" b="1">
                <a:solidFill>
                  <a:srgbClr val="C00000"/>
                </a:solidFill>
                <a:latin typeface="Calibri"/>
                <a:cs typeface="Calibri"/>
              </a:rPr>
              <a:t>И</a:t>
            </a:r>
            <a:r>
              <a:rPr dirty="0" smtClean="0" sz="3600" spc="17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ФОРМЫ</a:t>
            </a:r>
            <a:r>
              <a:rPr dirty="0" smtClean="0" sz="3600" spc="18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mtClean="0" sz="3600" spc="-75" b="1">
                <a:solidFill>
                  <a:srgbClr val="C00000"/>
                </a:solidFill>
                <a:latin typeface="Calibri"/>
                <a:cs typeface="Calibri"/>
              </a:rPr>
              <a:t>Д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О</a:t>
            </a:r>
            <a:r>
              <a:rPr dirty="0" smtClean="0" sz="3600" spc="-25" b="1">
                <a:solidFill>
                  <a:srgbClr val="C00000"/>
                </a:solidFill>
                <a:latin typeface="Calibri"/>
                <a:cs typeface="Calibri"/>
              </a:rPr>
              <a:t>К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УМЕН</a:t>
            </a:r>
            <a:r>
              <a:rPr dirty="0" smtClean="0" sz="3600" spc="-80" b="1">
                <a:solidFill>
                  <a:srgbClr val="C00000"/>
                </a:solidFill>
                <a:latin typeface="Calibri"/>
                <a:cs typeface="Calibri"/>
              </a:rPr>
              <a:t>Т</a:t>
            </a:r>
            <a:r>
              <a:rPr dirty="0" smtClean="0" sz="3600" spc="0" b="1">
                <a:solidFill>
                  <a:srgbClr val="C00000"/>
                </a:solidFill>
                <a:latin typeface="Calibri"/>
                <a:cs typeface="Calibri"/>
              </a:rPr>
              <a:t>ОВ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8540" y="482980"/>
            <a:ext cx="7755255" cy="41732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99085" indent="-287020">
              <a:lnSpc>
                <a:spcPct val="100000"/>
              </a:lnSpc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ва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15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ек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ф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мация</a:t>
            </a:r>
            <a:r>
              <a:rPr dirty="0" smtClean="0" sz="2000" spc="14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б</a:t>
            </a:r>
            <a:r>
              <a:rPr dirty="0" smtClean="0" sz="2000" spc="9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ав</a:t>
            </a:r>
            <a:r>
              <a:rPr dirty="0" smtClean="0" sz="2000" spc="-4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10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10">
                <a:solidFill>
                  <a:srgbClr val="39B549"/>
                </a:solidFill>
                <a:latin typeface="Segoe UI Symbol"/>
                <a:cs typeface="Segoe UI Symbol"/>
              </a:rPr>
              <a:t>(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ани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40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10">
                <a:solidFill>
                  <a:srgbClr val="39B549"/>
                </a:solidFill>
                <a:latin typeface="Segoe UI Symbol"/>
                <a:cs typeface="Segoe UI Symbol"/>
              </a:rPr>
              <a:t>)</a:t>
            </a:r>
            <a:endParaRPr sz="2000">
              <a:latin typeface="Segoe UI Symbol"/>
              <a:cs typeface="Segoe UI Symbol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б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нован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13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10">
                <a:solidFill>
                  <a:srgbClr val="39B549"/>
                </a:solidFill>
                <a:latin typeface="Segoe UI Symbol"/>
                <a:cs typeface="Segoe UI Symbol"/>
              </a:rPr>
              <a:t>(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иально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й</a:t>
            </a:r>
            <a:r>
              <a:rPr dirty="0" smtClean="0" sz="2000" spc="-10">
                <a:solidFill>
                  <a:srgbClr val="39B549"/>
                </a:solidFill>
                <a:latin typeface="Segoe UI Symbol"/>
                <a:cs typeface="Segoe UI Symbol"/>
              </a:rPr>
              <a:t>)</a:t>
            </a:r>
            <a:r>
              <a:rPr dirty="0" smtClean="0" sz="2000" spc="-10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начи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12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ек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35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левая</a:t>
            </a:r>
            <a:r>
              <a:rPr dirty="0" smtClean="0" sz="2000" spc="12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3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90" b="1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5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ии</a:t>
            </a:r>
            <a:r>
              <a:rPr dirty="0" smtClean="0" sz="2000" spc="12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ек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2000" spc="10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ек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За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ч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12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ек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180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г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аф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я</a:t>
            </a:r>
            <a:r>
              <a:rPr dirty="0" smtClean="0" sz="2000" spc="14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ек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ки</a:t>
            </a:r>
            <a:r>
              <a:rPr dirty="0" smtClean="0" sz="2000" spc="10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еа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ии</a:t>
            </a:r>
            <a:r>
              <a:rPr dirty="0" smtClean="0" sz="2000" spc="15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ек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35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35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ч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вен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ые</a:t>
            </a:r>
            <a:r>
              <a:rPr dirty="0" smtClean="0" sz="2000" spc="13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9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4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ч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вен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ые</a:t>
            </a:r>
            <a:r>
              <a:rPr dirty="0" smtClean="0" sz="2000" spc="15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2000" spc="-90" b="1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2000" spc="-85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ы</a:t>
            </a:r>
            <a:r>
              <a:rPr dirty="0" smtClean="0" sz="2000" spc="11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10">
                <a:solidFill>
                  <a:srgbClr val="39B549"/>
                </a:solidFill>
                <a:latin typeface="Segoe UI Symbol"/>
                <a:cs typeface="Segoe UI Symbol"/>
              </a:rPr>
              <a:t>(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ц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альн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ы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й</a:t>
            </a:r>
            <a:r>
              <a:rPr dirty="0" smtClean="0" sz="2000" spc="10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э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ффек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>
                <a:solidFill>
                  <a:srgbClr val="39B549"/>
                </a:solidFill>
                <a:latin typeface="Segoe UI Symbol"/>
                <a:cs typeface="Segoe UI Symbol"/>
              </a:rPr>
              <a:t>)</a:t>
            </a:r>
            <a:endParaRPr sz="2000">
              <a:latin typeface="Segoe UI Symbol"/>
              <a:cs typeface="Segoe UI Symbol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2000" spc="-4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2000" spc="-6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5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30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2000" spc="13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114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4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ма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да</a:t>
            </a:r>
            <a:r>
              <a:rPr dirty="0" smtClean="0" sz="2000" spc="114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Ка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ен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ый</a:t>
            </a:r>
            <a:r>
              <a:rPr dirty="0" smtClean="0" sz="2000" spc="12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лан</a:t>
            </a:r>
            <a:r>
              <a:rPr dirty="0" smtClean="0" sz="2000" spc="12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ек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Б</a:t>
            </a:r>
            <a:r>
              <a:rPr dirty="0" smtClean="0" sz="2000" spc="-60" b="1">
                <a:solidFill>
                  <a:srgbClr val="39B549"/>
                </a:solidFill>
                <a:latin typeface="Calibri"/>
                <a:cs typeface="Calibri"/>
              </a:rPr>
              <a:t>ю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д</a:t>
            </a:r>
            <a:r>
              <a:rPr dirty="0" smtClean="0" sz="2000" spc="-45" b="1">
                <a:solidFill>
                  <a:srgbClr val="39B549"/>
                </a:solidFill>
                <a:latin typeface="Calibri"/>
                <a:cs typeface="Calibri"/>
              </a:rPr>
              <a:t>ж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ет</a:t>
            </a:r>
            <a:r>
              <a:rPr dirty="0" smtClean="0" sz="2000" spc="12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ек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10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15">
                <a:solidFill>
                  <a:srgbClr val="39B549"/>
                </a:solidFill>
                <a:latin typeface="Segoe UI Symbol"/>
                <a:cs typeface="Segoe UI Symbol"/>
              </a:rPr>
              <a:t>(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ет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10">
                <a:solidFill>
                  <a:srgbClr val="39B549"/>
                </a:solidFill>
                <a:latin typeface="Segoe UI Symbol"/>
                <a:cs typeface="Segoe UI Symbol"/>
              </a:rPr>
              <a:t>)</a:t>
            </a:r>
            <a:r>
              <a:rPr dirty="0" smtClean="0" sz="2000" spc="-5">
                <a:solidFill>
                  <a:srgbClr val="39B549"/>
                </a:solidFill>
                <a:latin typeface="Segoe UI Symbol"/>
                <a:cs typeface="Segoe UI Symbol"/>
              </a:rPr>
              <a:t>,</a:t>
            </a:r>
            <a:r>
              <a:rPr dirty="0" smtClean="0" sz="2000" spc="-20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с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45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вый</a:t>
            </a:r>
            <a:r>
              <a:rPr dirty="0" smtClean="0" sz="2000" spc="10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40" b="1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ал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20"/>
              </a:spcBef>
              <a:buClr>
                <a:srgbClr val="39B549"/>
              </a:buClr>
              <a:buFont typeface="Wingdings"/>
              <a:buChar char=""/>
              <a:tabLst>
                <a:tab pos="299085" algn="l"/>
              </a:tabLst>
            </a:pP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Да</a:t>
            </a:r>
            <a:r>
              <a:rPr dirty="0" smtClean="0" sz="2000" spc="-5" b="1">
                <a:solidFill>
                  <a:srgbClr val="39B549"/>
                </a:solidFill>
                <a:latin typeface="Calibri"/>
                <a:cs typeface="Calibri"/>
              </a:rPr>
              <a:t>л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ь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ей</a:t>
            </a:r>
            <a:r>
              <a:rPr dirty="0" smtClean="0" sz="2000" spc="-35" b="1">
                <a:solidFill>
                  <a:srgbClr val="39B549"/>
                </a:solidFill>
                <a:latin typeface="Calibri"/>
                <a:cs typeface="Calibri"/>
              </a:rPr>
              <a:t>ш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ее</a:t>
            </a:r>
            <a:r>
              <a:rPr dirty="0" smtClean="0" sz="2000" spc="165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з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5" b="1">
                <a:solidFill>
                  <a:srgbClr val="39B549"/>
                </a:solidFill>
                <a:latin typeface="Calibri"/>
                <a:cs typeface="Calibri"/>
              </a:rPr>
              <a:t>ие</a:t>
            </a:r>
            <a:r>
              <a:rPr dirty="0" smtClean="0" sz="2000" spc="15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ек</a:t>
            </a:r>
            <a:r>
              <a:rPr dirty="0" smtClean="0" sz="2000" spc="-20" b="1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0" b="1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11695" y="362711"/>
            <a:ext cx="2042159" cy="2182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3023" y="918590"/>
            <a:ext cx="4456430" cy="6350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2000" spc="0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 u="heavy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25" b="1" u="heavy">
                <a:solidFill>
                  <a:srgbClr val="39B549"/>
                </a:solidFill>
                <a:latin typeface="Calibri"/>
                <a:cs typeface="Calibri"/>
              </a:rPr>
              <a:t>Ч</a:t>
            </a:r>
            <a:r>
              <a:rPr dirty="0" smtClean="0" sz="2000" spc="-20" b="1" u="heavy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-20" b="1" u="heavy">
                <a:solidFill>
                  <a:srgbClr val="39B549"/>
                </a:solidFill>
                <a:latin typeface="Calibri"/>
                <a:cs typeface="Calibri"/>
              </a:rPr>
              <a:t>М</a:t>
            </a:r>
            <a:r>
              <a:rPr dirty="0" smtClean="0" sz="2000" spc="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У</a:t>
            </a:r>
            <a:r>
              <a:rPr dirty="0" smtClean="0" sz="2000" spc="-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130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30" b="1" u="heavy">
                <a:solidFill>
                  <a:srgbClr val="39B549"/>
                </a:solidFill>
                <a:latin typeface="Calibri"/>
                <a:cs typeface="Calibri"/>
              </a:rPr>
              <a:t>В</a:t>
            </a:r>
            <a:r>
              <a:rPr dirty="0" smtClean="0" sz="2000" spc="-50" b="1" u="heavy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20" b="1" u="heavy">
                <a:solidFill>
                  <a:srgbClr val="39B549"/>
                </a:solidFill>
                <a:latin typeface="Calibri"/>
                <a:cs typeface="Calibri"/>
              </a:rPr>
              <a:t>Ж</a:t>
            </a:r>
            <a:r>
              <a:rPr dirty="0" smtClean="0" sz="2000" spc="-35" b="1" u="heavy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14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 u="heavy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ОВЫ</a:t>
            </a:r>
            <a:r>
              <a:rPr dirty="0" smtClean="0" sz="2000" spc="-40" b="1" u="heavy">
                <a:solidFill>
                  <a:srgbClr val="39B549"/>
                </a:solidFill>
                <a:latin typeface="Calibri"/>
                <a:cs typeface="Calibri"/>
              </a:rPr>
              <a:t>Ш</a:t>
            </a:r>
            <a:r>
              <a:rPr dirty="0" smtClean="0" sz="2000" spc="-170" b="1" u="heavy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ТЬ</a:t>
            </a:r>
            <a:r>
              <a:rPr dirty="0" smtClean="0" sz="2000" spc="-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19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140" b="1" u="heavy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25" b="1" u="heavy">
                <a:solidFill>
                  <a:srgbClr val="39B549"/>
                </a:solidFill>
                <a:latin typeface="Calibri"/>
                <a:cs typeface="Calibri"/>
              </a:rPr>
              <a:t>Ч</a:t>
            </a:r>
            <a:r>
              <a:rPr dirty="0" smtClean="0" sz="2000" spc="-75" b="1" u="heavy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СТВ</a:t>
            </a:r>
            <a:r>
              <a:rPr dirty="0" smtClean="0" sz="2000" spc="-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endParaRPr sz="2000">
              <a:latin typeface="Calibri"/>
              <a:cs typeface="Calibri"/>
            </a:endParaRPr>
          </a:p>
          <a:p>
            <a:pPr algn="ctr" marR="2540">
              <a:lnSpc>
                <a:spcPct val="100000"/>
              </a:lnSpc>
            </a:pPr>
            <a:r>
              <a:rPr dirty="0" smtClean="0" sz="2000" spc="0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СОЦ</a:t>
            </a:r>
            <a:r>
              <a:rPr dirty="0" smtClean="0" sz="2000" spc="0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И</a:t>
            </a:r>
            <a:r>
              <a:rPr dirty="0" smtClean="0" sz="2000" spc="-25" b="1" u="heavy">
                <a:solidFill>
                  <a:srgbClr val="39B549"/>
                </a:solidFill>
                <a:latin typeface="Calibri"/>
                <a:cs typeface="Calibri"/>
              </a:rPr>
              <a:t>А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ЛЬ</a:t>
            </a:r>
            <a:r>
              <a:rPr dirty="0" smtClean="0" sz="2000" spc="-30" b="1" u="heavy">
                <a:solidFill>
                  <a:srgbClr val="39B549"/>
                </a:solidFill>
                <a:latin typeface="Calibri"/>
                <a:cs typeface="Calibri"/>
              </a:rPr>
              <a:t>Н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ЫХ</a:t>
            </a:r>
            <a:r>
              <a:rPr dirty="0" smtClean="0" sz="2000" spc="-5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180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25" b="1" u="heavy">
                <a:solidFill>
                  <a:srgbClr val="39B549"/>
                </a:solidFill>
                <a:latin typeface="Calibri"/>
                <a:cs typeface="Calibri"/>
              </a:rPr>
              <a:t>П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Р</a:t>
            </a:r>
            <a:r>
              <a:rPr dirty="0" smtClean="0" sz="2000" spc="-25" b="1" u="heavy">
                <a:solidFill>
                  <a:srgbClr val="39B549"/>
                </a:solidFill>
                <a:latin typeface="Calibri"/>
                <a:cs typeface="Calibri"/>
              </a:rPr>
              <a:t>О</a:t>
            </a:r>
            <a:r>
              <a:rPr dirty="0" smtClean="0" sz="2000" spc="-25" b="1" u="heavy">
                <a:solidFill>
                  <a:srgbClr val="39B549"/>
                </a:solidFill>
                <a:latin typeface="Calibri"/>
                <a:cs typeface="Calibri"/>
              </a:rPr>
              <a:t>Е</a:t>
            </a:r>
            <a:r>
              <a:rPr dirty="0" smtClean="0" sz="2000" spc="-35" b="1" u="heavy">
                <a:solidFill>
                  <a:srgbClr val="39B549"/>
                </a:solidFill>
                <a:latin typeface="Calibri"/>
                <a:cs typeface="Calibri"/>
              </a:rPr>
              <a:t>К</a:t>
            </a:r>
            <a:r>
              <a:rPr dirty="0" smtClean="0" sz="2000" spc="-60" b="1" u="heavy">
                <a:solidFill>
                  <a:srgbClr val="39B549"/>
                </a:solidFill>
                <a:latin typeface="Calibri"/>
                <a:cs typeface="Calibri"/>
              </a:rPr>
              <a:t>Т</a:t>
            </a:r>
            <a:r>
              <a:rPr dirty="0" smtClean="0" sz="2000" spc="-15" b="1" u="heavy">
                <a:solidFill>
                  <a:srgbClr val="39B549"/>
                </a:solidFill>
                <a:latin typeface="Calibri"/>
                <a:cs typeface="Calibri"/>
              </a:rPr>
              <a:t>ОВ</a:t>
            </a:r>
            <a:r>
              <a:rPr dirty="0" smtClean="0" sz="2000" spc="0" b="1" u="heavy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2000" spc="-10" u="heavy">
                <a:solidFill>
                  <a:srgbClr val="39B549"/>
                </a:solidFill>
                <a:latin typeface="Segoe UI Symbol"/>
                <a:cs typeface="Segoe UI Symbol"/>
              </a:rPr>
              <a:t>?</a:t>
            </a:r>
            <a:endParaRPr sz="2000">
              <a:latin typeface="Segoe UI Symbol"/>
              <a:cs typeface="Segoe UI Symbo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576" y="2218944"/>
            <a:ext cx="1560576" cy="19507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475232" y="1889759"/>
            <a:ext cx="352044" cy="2231136"/>
          </a:xfrm>
          <a:custGeom>
            <a:avLst/>
            <a:gdLst/>
            <a:ahLst/>
            <a:cxnLst/>
            <a:rect l="l" t="t" r="r" b="b"/>
            <a:pathLst>
              <a:path w="352044" h="2231136">
                <a:moveTo>
                  <a:pt x="352044" y="234695"/>
                </a:moveTo>
                <a:lnTo>
                  <a:pt x="117348" y="234695"/>
                </a:lnTo>
                <a:lnTo>
                  <a:pt x="117348" y="2231136"/>
                </a:lnTo>
                <a:lnTo>
                  <a:pt x="352044" y="2231136"/>
                </a:lnTo>
                <a:lnTo>
                  <a:pt x="352044" y="234695"/>
                </a:lnTo>
                <a:close/>
              </a:path>
              <a:path w="352044" h="2231136">
                <a:moveTo>
                  <a:pt x="234695" y="0"/>
                </a:moveTo>
                <a:lnTo>
                  <a:pt x="0" y="234695"/>
                </a:lnTo>
                <a:lnTo>
                  <a:pt x="469392" y="234695"/>
                </a:lnTo>
                <a:lnTo>
                  <a:pt x="234695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475232" y="2343911"/>
            <a:ext cx="1871471" cy="1871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995671" y="2343911"/>
            <a:ext cx="1520952" cy="17617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3346703" y="2045207"/>
            <a:ext cx="1453896" cy="2170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4572000" y="1874519"/>
            <a:ext cx="352044" cy="2231135"/>
          </a:xfrm>
          <a:custGeom>
            <a:avLst/>
            <a:gdLst/>
            <a:ahLst/>
            <a:cxnLst/>
            <a:rect l="l" t="t" r="r" b="b"/>
            <a:pathLst>
              <a:path w="352044" h="2231135">
                <a:moveTo>
                  <a:pt x="352044" y="234695"/>
                </a:moveTo>
                <a:lnTo>
                  <a:pt x="117348" y="234695"/>
                </a:lnTo>
                <a:lnTo>
                  <a:pt x="117348" y="2231135"/>
                </a:lnTo>
                <a:lnTo>
                  <a:pt x="352044" y="2231135"/>
                </a:lnTo>
                <a:lnTo>
                  <a:pt x="352044" y="234695"/>
                </a:lnTo>
                <a:close/>
              </a:path>
              <a:path w="352044" h="2231135">
                <a:moveTo>
                  <a:pt x="234696" y="0"/>
                </a:moveTo>
                <a:lnTo>
                  <a:pt x="0" y="234695"/>
                </a:lnTo>
                <a:lnTo>
                  <a:pt x="469391" y="234695"/>
                </a:lnTo>
                <a:lnTo>
                  <a:pt x="23469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6760464" y="2343911"/>
            <a:ext cx="1844039" cy="18440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6516623" y="1889759"/>
            <a:ext cx="349757" cy="2231136"/>
          </a:xfrm>
          <a:custGeom>
            <a:avLst/>
            <a:gdLst/>
            <a:ahLst/>
            <a:cxnLst/>
            <a:rect l="l" t="t" r="r" b="b"/>
            <a:pathLst>
              <a:path w="349757" h="2231136">
                <a:moveTo>
                  <a:pt x="349757" y="233171"/>
                </a:moveTo>
                <a:lnTo>
                  <a:pt x="116585" y="233171"/>
                </a:lnTo>
                <a:lnTo>
                  <a:pt x="116585" y="2231136"/>
                </a:lnTo>
                <a:lnTo>
                  <a:pt x="349757" y="2231136"/>
                </a:lnTo>
                <a:lnTo>
                  <a:pt x="349757" y="233171"/>
                </a:lnTo>
                <a:close/>
              </a:path>
              <a:path w="349757" h="2231136">
                <a:moveTo>
                  <a:pt x="233172" y="0"/>
                </a:moveTo>
                <a:lnTo>
                  <a:pt x="0" y="233171"/>
                </a:lnTo>
                <a:lnTo>
                  <a:pt x="466344" y="233171"/>
                </a:lnTo>
                <a:lnTo>
                  <a:pt x="233172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8244840" y="1456943"/>
            <a:ext cx="539495" cy="2648711"/>
          </a:xfrm>
          <a:custGeom>
            <a:avLst/>
            <a:gdLst/>
            <a:ahLst/>
            <a:cxnLst/>
            <a:rect l="l" t="t" r="r" b="b"/>
            <a:pathLst>
              <a:path w="539495" h="2648711">
                <a:moveTo>
                  <a:pt x="539495" y="359663"/>
                </a:moveTo>
                <a:lnTo>
                  <a:pt x="179831" y="359663"/>
                </a:lnTo>
                <a:lnTo>
                  <a:pt x="179831" y="2648711"/>
                </a:lnTo>
                <a:lnTo>
                  <a:pt x="539495" y="2648711"/>
                </a:lnTo>
                <a:lnTo>
                  <a:pt x="539495" y="359663"/>
                </a:lnTo>
                <a:close/>
              </a:path>
              <a:path w="539495" h="2648711">
                <a:moveTo>
                  <a:pt x="359663" y="0"/>
                </a:moveTo>
                <a:lnTo>
                  <a:pt x="0" y="359663"/>
                </a:lnTo>
                <a:lnTo>
                  <a:pt x="719327" y="359663"/>
                </a:lnTo>
                <a:lnTo>
                  <a:pt x="359663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2987039" y="1874519"/>
            <a:ext cx="352044" cy="2231135"/>
          </a:xfrm>
          <a:custGeom>
            <a:avLst/>
            <a:gdLst/>
            <a:ahLst/>
            <a:cxnLst/>
            <a:rect l="l" t="t" r="r" b="b"/>
            <a:pathLst>
              <a:path w="352044" h="2231135">
                <a:moveTo>
                  <a:pt x="352044" y="234695"/>
                </a:moveTo>
                <a:lnTo>
                  <a:pt x="117348" y="234695"/>
                </a:lnTo>
                <a:lnTo>
                  <a:pt x="117348" y="2231135"/>
                </a:lnTo>
                <a:lnTo>
                  <a:pt x="352044" y="2231135"/>
                </a:lnTo>
                <a:lnTo>
                  <a:pt x="352044" y="234695"/>
                </a:lnTo>
                <a:close/>
              </a:path>
              <a:path w="352044" h="2231135">
                <a:moveTo>
                  <a:pt x="234696" y="0"/>
                </a:moveTo>
                <a:lnTo>
                  <a:pt x="0" y="234695"/>
                </a:lnTo>
                <a:lnTo>
                  <a:pt x="469392" y="234695"/>
                </a:lnTo>
                <a:lnTo>
                  <a:pt x="234696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40791" y="380999"/>
            <a:ext cx="1316736" cy="3261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1447800" y="170687"/>
            <a:ext cx="1600200" cy="7254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024" y="412369"/>
            <a:ext cx="4084954" cy="6477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spc="-15" b="1">
                <a:latin typeface="Calibri"/>
                <a:cs typeface="Calibri"/>
              </a:rPr>
              <a:t>И</a:t>
            </a:r>
            <a:r>
              <a:rPr dirty="0" smtClean="0" sz="2100" spc="5" b="1">
                <a:latin typeface="Calibri"/>
                <a:cs typeface="Calibri"/>
              </a:rPr>
              <a:t>Н</a:t>
            </a:r>
            <a:r>
              <a:rPr dirty="0" smtClean="0" sz="2100" spc="0" b="1">
                <a:latin typeface="Calibri"/>
                <a:cs typeface="Calibri"/>
              </a:rPr>
              <a:t>Ф</a:t>
            </a:r>
            <a:r>
              <a:rPr dirty="0" smtClean="0" sz="2100" spc="10" b="1">
                <a:latin typeface="Calibri"/>
                <a:cs typeface="Calibri"/>
              </a:rPr>
              <a:t>О</a:t>
            </a:r>
            <a:r>
              <a:rPr dirty="0" smtClean="0" sz="2100" spc="0" b="1">
                <a:latin typeface="Calibri"/>
                <a:cs typeface="Calibri"/>
              </a:rPr>
              <a:t>РМАЦ</a:t>
            </a:r>
            <a:r>
              <a:rPr dirty="0" smtClean="0" sz="2100" spc="-20" b="1">
                <a:latin typeface="Calibri"/>
                <a:cs typeface="Calibri"/>
              </a:rPr>
              <a:t>И</a:t>
            </a:r>
            <a:r>
              <a:rPr dirty="0" smtClean="0" sz="2100" spc="-15" b="1">
                <a:latin typeface="Calibri"/>
                <a:cs typeface="Calibri"/>
              </a:rPr>
              <a:t>О</a:t>
            </a:r>
            <a:r>
              <a:rPr dirty="0" smtClean="0" sz="2100" spc="5" b="1">
                <a:latin typeface="Calibri"/>
                <a:cs typeface="Calibri"/>
              </a:rPr>
              <a:t>Н</a:t>
            </a:r>
            <a:r>
              <a:rPr dirty="0" smtClean="0" sz="2100" spc="-15" b="1">
                <a:latin typeface="Calibri"/>
                <a:cs typeface="Calibri"/>
              </a:rPr>
              <a:t>Н</a:t>
            </a:r>
            <a:r>
              <a:rPr dirty="0" smtClean="0" sz="2100" spc="-10" b="1">
                <a:latin typeface="Calibri"/>
                <a:cs typeface="Calibri"/>
              </a:rPr>
              <a:t>А</a:t>
            </a:r>
            <a:r>
              <a:rPr dirty="0" smtClean="0" sz="2100" spc="0" b="1">
                <a:latin typeface="Calibri"/>
                <a:cs typeface="Calibri"/>
              </a:rPr>
              <a:t>Я</a:t>
            </a:r>
            <a:r>
              <a:rPr dirty="0" smtClean="0" sz="2100" spc="25" b="1">
                <a:latin typeface="Calibri"/>
                <a:cs typeface="Calibri"/>
              </a:rPr>
              <a:t> </a:t>
            </a:r>
            <a:r>
              <a:rPr dirty="0" smtClean="0" sz="2100" spc="-40" b="1">
                <a:latin typeface="Calibri"/>
                <a:cs typeface="Calibri"/>
              </a:rPr>
              <a:t>О</a:t>
            </a:r>
            <a:r>
              <a:rPr dirty="0" smtClean="0" sz="2100" spc="5" b="1">
                <a:latin typeface="Calibri"/>
                <a:cs typeface="Calibri"/>
              </a:rPr>
              <a:t>Т</a:t>
            </a:r>
            <a:r>
              <a:rPr dirty="0" smtClean="0" sz="2100" spc="5" b="1">
                <a:latin typeface="Calibri"/>
                <a:cs typeface="Calibri"/>
              </a:rPr>
              <a:t>К</a:t>
            </a:r>
            <a:r>
              <a:rPr dirty="0" smtClean="0" sz="2100" spc="0" b="1">
                <a:latin typeface="Calibri"/>
                <a:cs typeface="Calibri"/>
              </a:rPr>
              <a:t>РЫ</a:t>
            </a:r>
            <a:r>
              <a:rPr dirty="0" smtClean="0" sz="2100" spc="-45" b="1">
                <a:latin typeface="Calibri"/>
                <a:cs typeface="Calibri"/>
              </a:rPr>
              <a:t>Т</a:t>
            </a:r>
            <a:r>
              <a:rPr dirty="0" smtClean="0" sz="2100" spc="-15" b="1">
                <a:latin typeface="Calibri"/>
                <a:cs typeface="Calibri"/>
              </a:rPr>
              <a:t>О</a:t>
            </a:r>
            <a:r>
              <a:rPr dirty="0" smtClean="0" sz="2100" spc="-15" b="1">
                <a:latin typeface="Calibri"/>
                <a:cs typeface="Calibri"/>
              </a:rPr>
              <a:t>С</a:t>
            </a:r>
            <a:r>
              <a:rPr dirty="0" smtClean="0" sz="2100" spc="5" b="1">
                <a:latin typeface="Calibri"/>
                <a:cs typeface="Calibri"/>
              </a:rPr>
              <a:t>Т</a:t>
            </a:r>
            <a:r>
              <a:rPr dirty="0" smtClean="0" sz="2100" spc="0" b="1">
                <a:latin typeface="Calibri"/>
                <a:cs typeface="Calibri"/>
              </a:rPr>
              <a:t>Ь</a:t>
            </a:r>
            <a:endParaRPr sz="2100">
              <a:latin typeface="Calibri"/>
              <a:cs typeface="Calibri"/>
            </a:endParaRPr>
          </a:p>
          <a:p>
            <a:pPr>
              <a:lnSpc>
                <a:spcPts val="800"/>
              </a:lnSpc>
              <a:spcBef>
                <a:spcPts val="30"/>
              </a:spcBef>
            </a:pPr>
            <a:endParaRPr sz="800"/>
          </a:p>
          <a:p>
            <a:pPr marL="12700">
              <a:lnSpc>
                <a:spcPct val="100000"/>
              </a:lnSpc>
            </a:pPr>
            <a:r>
              <a:rPr dirty="0" smtClean="0" sz="1400" spc="-5" u="heavy">
                <a:latin typeface="Century Gothic"/>
                <a:cs typeface="Century Gothic"/>
              </a:rPr>
              <a:t> </a:t>
            </a:r>
            <a:r>
              <a:rPr dirty="0" smtClean="0" sz="1400" spc="-10" u="heavy">
                <a:latin typeface="Century Gothic"/>
                <a:cs typeface="Century Gothic"/>
              </a:rPr>
              <a:t>дос</a:t>
            </a:r>
            <a:r>
              <a:rPr dirty="0" smtClean="0" sz="1400" spc="0" u="heavy">
                <a:latin typeface="Century Gothic"/>
                <a:cs typeface="Century Gothic"/>
              </a:rPr>
              <a:t> </a:t>
            </a:r>
            <a:r>
              <a:rPr dirty="0" smtClean="0" sz="1400" spc="-20" u="heavy">
                <a:latin typeface="Century Gothic"/>
                <a:cs typeface="Century Gothic"/>
              </a:rPr>
              <a:t>т</a:t>
            </a:r>
            <a:r>
              <a:rPr dirty="0" smtClean="0" sz="1400" spc="-10" u="heavy">
                <a:latin typeface="Century Gothic"/>
                <a:cs typeface="Century Gothic"/>
              </a:rPr>
              <a:t>у</a:t>
            </a:r>
            <a:r>
              <a:rPr dirty="0" smtClean="0" sz="1400" spc="15" u="heavy">
                <a:latin typeface="Century Gothic"/>
                <a:cs typeface="Century Gothic"/>
              </a:rPr>
              <a:t> </a:t>
            </a:r>
            <a:r>
              <a:rPr dirty="0" smtClean="0" sz="1400" spc="-10" u="heavy">
                <a:latin typeface="Century Gothic"/>
                <a:cs typeface="Century Gothic"/>
              </a:rPr>
              <a:t>п</a:t>
            </a:r>
            <a:r>
              <a:rPr dirty="0" smtClean="0" sz="1400" spc="0" u="heavy">
                <a:latin typeface="Century Gothic"/>
                <a:cs typeface="Century Gothic"/>
              </a:rPr>
              <a:t> </a:t>
            </a:r>
            <a:r>
              <a:rPr dirty="0" smtClean="0" sz="1400" spc="-10" u="heavy">
                <a:latin typeface="Century Gothic"/>
                <a:cs typeface="Century Gothic"/>
              </a:rPr>
              <a:t>н</a:t>
            </a:r>
            <a:r>
              <a:rPr dirty="0" smtClean="0" sz="1400" spc="0" u="heavy">
                <a:latin typeface="Century Gothic"/>
                <a:cs typeface="Century Gothic"/>
              </a:rPr>
              <a:t> </a:t>
            </a:r>
            <a:r>
              <a:rPr dirty="0" smtClean="0" sz="1400" spc="-10" u="heavy">
                <a:latin typeface="Century Gothic"/>
                <a:cs typeface="Century Gothic"/>
              </a:rPr>
              <a:t>ос</a:t>
            </a:r>
            <a:r>
              <a:rPr dirty="0" smtClean="0" sz="1400" spc="0" u="heavy">
                <a:latin typeface="Century Gothic"/>
                <a:cs typeface="Century Gothic"/>
              </a:rPr>
              <a:t> </a:t>
            </a:r>
            <a:r>
              <a:rPr dirty="0" smtClean="0" sz="1400" spc="-20" u="heavy">
                <a:latin typeface="Century Gothic"/>
                <a:cs typeface="Century Gothic"/>
              </a:rPr>
              <a:t>т</a:t>
            </a:r>
            <a:r>
              <a:rPr dirty="0" smtClean="0" sz="1400" spc="-15" u="heavy">
                <a:latin typeface="Century Gothic"/>
                <a:cs typeface="Century Gothic"/>
              </a:rPr>
              <a:t>ь</a:t>
            </a:r>
            <a:r>
              <a:rPr dirty="0" smtClean="0" sz="1400" spc="-5" u="heavy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5">
                <a:latin typeface="Century Gothic"/>
                <a:cs typeface="Century Gothic"/>
              </a:rPr>
              <a:t>фо</a:t>
            </a:r>
            <a:r>
              <a:rPr dirty="0" smtClean="0" sz="1400" spc="-5">
                <a:latin typeface="Century Gothic"/>
                <a:cs typeface="Century Gothic"/>
              </a:rPr>
              <a:t>р</a:t>
            </a:r>
            <a:r>
              <a:rPr dirty="0" smtClean="0" sz="1400" spc="-15">
                <a:latin typeface="Century Gothic"/>
                <a:cs typeface="Century Gothic"/>
              </a:rPr>
              <a:t>м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ц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об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0">
                <a:latin typeface="Century Gothic"/>
                <a:cs typeface="Century Gothic"/>
              </a:rPr>
              <a:t>р</a:t>
            </a:r>
            <a:r>
              <a:rPr dirty="0" smtClean="0" sz="1400" spc="-5">
                <a:latin typeface="Century Gothic"/>
                <a:cs typeface="Century Gothic"/>
              </a:rPr>
              <a:t>г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ц</a:t>
            </a:r>
            <a:r>
              <a:rPr dirty="0" smtClean="0" sz="1400" spc="-5">
                <a:latin typeface="Century Gothic"/>
                <a:cs typeface="Century Gothic"/>
              </a:rPr>
              <a:t>и</a:t>
            </a:r>
            <a:r>
              <a:rPr dirty="0" smtClean="0" sz="1400" spc="-10">
                <a:latin typeface="Century Gothic"/>
                <a:cs typeface="Century Gothic"/>
              </a:rPr>
              <a:t>и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074920" y="1944623"/>
            <a:ext cx="481583" cy="481583"/>
          </a:xfrm>
          <a:custGeom>
            <a:avLst/>
            <a:gdLst/>
            <a:ahLst/>
            <a:cxnLst/>
            <a:rect l="l" t="t" r="r" b="b"/>
            <a:pathLst>
              <a:path w="481583" h="481583">
                <a:moveTo>
                  <a:pt x="240791" y="0"/>
                </a:moveTo>
                <a:lnTo>
                  <a:pt x="201738" y="3152"/>
                </a:lnTo>
                <a:lnTo>
                  <a:pt x="164689" y="12277"/>
                </a:lnTo>
                <a:lnTo>
                  <a:pt x="113960" y="36080"/>
                </a:lnTo>
                <a:lnTo>
                  <a:pt x="70532" y="70532"/>
                </a:lnTo>
                <a:lnTo>
                  <a:pt x="36080" y="113960"/>
                </a:lnTo>
                <a:lnTo>
                  <a:pt x="12277" y="164689"/>
                </a:lnTo>
                <a:lnTo>
                  <a:pt x="3152" y="201738"/>
                </a:lnTo>
                <a:lnTo>
                  <a:pt x="0" y="240792"/>
                </a:lnTo>
                <a:lnTo>
                  <a:pt x="798" y="260538"/>
                </a:lnTo>
                <a:lnTo>
                  <a:pt x="6999" y="298651"/>
                </a:lnTo>
                <a:lnTo>
                  <a:pt x="26879" y="351442"/>
                </a:lnTo>
                <a:lnTo>
                  <a:pt x="57968" y="397490"/>
                </a:lnTo>
                <a:lnTo>
                  <a:pt x="98590" y="435120"/>
                </a:lnTo>
                <a:lnTo>
                  <a:pt x="147071" y="462659"/>
                </a:lnTo>
                <a:lnTo>
                  <a:pt x="201738" y="478431"/>
                </a:lnTo>
                <a:lnTo>
                  <a:pt x="240791" y="481583"/>
                </a:lnTo>
                <a:lnTo>
                  <a:pt x="260538" y="480785"/>
                </a:lnTo>
                <a:lnTo>
                  <a:pt x="298651" y="474584"/>
                </a:lnTo>
                <a:lnTo>
                  <a:pt x="351442" y="454704"/>
                </a:lnTo>
                <a:lnTo>
                  <a:pt x="397490" y="423615"/>
                </a:lnTo>
                <a:lnTo>
                  <a:pt x="435120" y="382993"/>
                </a:lnTo>
                <a:lnTo>
                  <a:pt x="462659" y="334512"/>
                </a:lnTo>
                <a:lnTo>
                  <a:pt x="478431" y="279845"/>
                </a:lnTo>
                <a:lnTo>
                  <a:pt x="481583" y="240792"/>
                </a:lnTo>
                <a:lnTo>
                  <a:pt x="480785" y="221045"/>
                </a:lnTo>
                <a:lnTo>
                  <a:pt x="474584" y="182932"/>
                </a:lnTo>
                <a:lnTo>
                  <a:pt x="454704" y="130141"/>
                </a:lnTo>
                <a:lnTo>
                  <a:pt x="423615" y="84093"/>
                </a:lnTo>
                <a:lnTo>
                  <a:pt x="382993" y="46463"/>
                </a:lnTo>
                <a:lnTo>
                  <a:pt x="334512" y="18924"/>
                </a:lnTo>
                <a:lnTo>
                  <a:pt x="279845" y="3152"/>
                </a:lnTo>
                <a:lnTo>
                  <a:pt x="240791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5056632" y="1286255"/>
            <a:ext cx="478535" cy="481583"/>
          </a:xfrm>
          <a:custGeom>
            <a:avLst/>
            <a:gdLst/>
            <a:ahLst/>
            <a:cxnLst/>
            <a:rect l="l" t="t" r="r" b="b"/>
            <a:pathLst>
              <a:path w="478535" h="481583">
                <a:moveTo>
                  <a:pt x="239267" y="0"/>
                </a:moveTo>
                <a:lnTo>
                  <a:pt x="200442" y="3152"/>
                </a:lnTo>
                <a:lnTo>
                  <a:pt x="146107" y="18924"/>
                </a:lnTo>
                <a:lnTo>
                  <a:pt x="97932" y="46463"/>
                </a:lnTo>
                <a:lnTo>
                  <a:pt x="57575" y="84093"/>
                </a:lnTo>
                <a:lnTo>
                  <a:pt x="26694" y="130141"/>
                </a:lnTo>
                <a:lnTo>
                  <a:pt x="6950" y="182932"/>
                </a:lnTo>
                <a:lnTo>
                  <a:pt x="792" y="221045"/>
                </a:lnTo>
                <a:lnTo>
                  <a:pt x="0" y="240791"/>
                </a:lnTo>
                <a:lnTo>
                  <a:pt x="792" y="260538"/>
                </a:lnTo>
                <a:lnTo>
                  <a:pt x="6950" y="298651"/>
                </a:lnTo>
                <a:lnTo>
                  <a:pt x="26694" y="351442"/>
                </a:lnTo>
                <a:lnTo>
                  <a:pt x="57575" y="397490"/>
                </a:lnTo>
                <a:lnTo>
                  <a:pt x="97932" y="435120"/>
                </a:lnTo>
                <a:lnTo>
                  <a:pt x="146107" y="462659"/>
                </a:lnTo>
                <a:lnTo>
                  <a:pt x="200442" y="478431"/>
                </a:lnTo>
                <a:lnTo>
                  <a:pt x="239267" y="481583"/>
                </a:lnTo>
                <a:lnTo>
                  <a:pt x="258900" y="480785"/>
                </a:lnTo>
                <a:lnTo>
                  <a:pt x="296787" y="474584"/>
                </a:lnTo>
                <a:lnTo>
                  <a:pt x="349253" y="454704"/>
                </a:lnTo>
                <a:lnTo>
                  <a:pt x="395006" y="423615"/>
                </a:lnTo>
                <a:lnTo>
                  <a:pt x="432389" y="382993"/>
                </a:lnTo>
                <a:lnTo>
                  <a:pt x="459741" y="334512"/>
                </a:lnTo>
                <a:lnTo>
                  <a:pt x="475406" y="279845"/>
                </a:lnTo>
                <a:lnTo>
                  <a:pt x="478535" y="240791"/>
                </a:lnTo>
                <a:lnTo>
                  <a:pt x="477743" y="221045"/>
                </a:lnTo>
                <a:lnTo>
                  <a:pt x="471585" y="182932"/>
                </a:lnTo>
                <a:lnTo>
                  <a:pt x="451841" y="130141"/>
                </a:lnTo>
                <a:lnTo>
                  <a:pt x="420960" y="84093"/>
                </a:lnTo>
                <a:lnTo>
                  <a:pt x="380603" y="46463"/>
                </a:lnTo>
                <a:lnTo>
                  <a:pt x="332428" y="18924"/>
                </a:lnTo>
                <a:lnTo>
                  <a:pt x="278093" y="3152"/>
                </a:lnTo>
                <a:lnTo>
                  <a:pt x="23926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5032247" y="679703"/>
            <a:ext cx="481584" cy="478536"/>
          </a:xfrm>
          <a:custGeom>
            <a:avLst/>
            <a:gdLst/>
            <a:ahLst/>
            <a:cxnLst/>
            <a:rect l="l" t="t" r="r" b="b"/>
            <a:pathLst>
              <a:path w="481584" h="478536">
                <a:moveTo>
                  <a:pt x="240791" y="0"/>
                </a:moveTo>
                <a:lnTo>
                  <a:pt x="201738" y="3129"/>
                </a:lnTo>
                <a:lnTo>
                  <a:pt x="164689" y="12191"/>
                </a:lnTo>
                <a:lnTo>
                  <a:pt x="113960" y="35832"/>
                </a:lnTo>
                <a:lnTo>
                  <a:pt x="70532" y="70056"/>
                </a:lnTo>
                <a:lnTo>
                  <a:pt x="36080" y="113203"/>
                </a:lnTo>
                <a:lnTo>
                  <a:pt x="12277" y="163616"/>
                </a:lnTo>
                <a:lnTo>
                  <a:pt x="798" y="219635"/>
                </a:lnTo>
                <a:lnTo>
                  <a:pt x="0" y="239268"/>
                </a:lnTo>
                <a:lnTo>
                  <a:pt x="798" y="258900"/>
                </a:lnTo>
                <a:lnTo>
                  <a:pt x="6999" y="296787"/>
                </a:lnTo>
                <a:lnTo>
                  <a:pt x="26879" y="349253"/>
                </a:lnTo>
                <a:lnTo>
                  <a:pt x="57968" y="395006"/>
                </a:lnTo>
                <a:lnTo>
                  <a:pt x="98590" y="432389"/>
                </a:lnTo>
                <a:lnTo>
                  <a:pt x="147071" y="459741"/>
                </a:lnTo>
                <a:lnTo>
                  <a:pt x="201738" y="475406"/>
                </a:lnTo>
                <a:lnTo>
                  <a:pt x="240791" y="478536"/>
                </a:lnTo>
                <a:lnTo>
                  <a:pt x="260538" y="477743"/>
                </a:lnTo>
                <a:lnTo>
                  <a:pt x="298651" y="471585"/>
                </a:lnTo>
                <a:lnTo>
                  <a:pt x="351442" y="451841"/>
                </a:lnTo>
                <a:lnTo>
                  <a:pt x="397490" y="420960"/>
                </a:lnTo>
                <a:lnTo>
                  <a:pt x="435120" y="380603"/>
                </a:lnTo>
                <a:lnTo>
                  <a:pt x="462659" y="332428"/>
                </a:lnTo>
                <a:lnTo>
                  <a:pt x="478431" y="278093"/>
                </a:lnTo>
                <a:lnTo>
                  <a:pt x="481584" y="239268"/>
                </a:lnTo>
                <a:lnTo>
                  <a:pt x="480785" y="219635"/>
                </a:lnTo>
                <a:lnTo>
                  <a:pt x="474584" y="181748"/>
                </a:lnTo>
                <a:lnTo>
                  <a:pt x="454704" y="129282"/>
                </a:lnTo>
                <a:lnTo>
                  <a:pt x="423615" y="83529"/>
                </a:lnTo>
                <a:lnTo>
                  <a:pt x="382993" y="46146"/>
                </a:lnTo>
                <a:lnTo>
                  <a:pt x="334512" y="18794"/>
                </a:lnTo>
                <a:lnTo>
                  <a:pt x="279845" y="3129"/>
                </a:lnTo>
                <a:lnTo>
                  <a:pt x="240791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974335" y="454151"/>
            <a:ext cx="591312" cy="5577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703189" y="448838"/>
            <a:ext cx="3237865" cy="19716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130400"/>
              </a:lnSpc>
            </a:pPr>
            <a:r>
              <a:rPr dirty="0" smtClean="0" sz="3300">
                <a:solidFill>
                  <a:srgbClr val="39B549"/>
                </a:solidFill>
                <a:latin typeface="Century Gothic"/>
                <a:cs typeface="Century Gothic"/>
              </a:rPr>
              <a:t>Д</a:t>
            </a:r>
            <a:r>
              <a:rPr dirty="0" smtClean="0" sz="3300" spc="-20">
                <a:solidFill>
                  <a:srgbClr val="39B549"/>
                </a:solidFill>
                <a:latin typeface="Century Gothic"/>
                <a:cs typeface="Century Gothic"/>
              </a:rPr>
              <a:t>о</a:t>
            </a:r>
            <a:r>
              <a:rPr dirty="0" smtClean="0" sz="3300" spc="0">
                <a:solidFill>
                  <a:srgbClr val="39B549"/>
                </a:solidFill>
                <a:latin typeface="Century Gothic"/>
                <a:cs typeface="Century Gothic"/>
              </a:rPr>
              <a:t>ступ</a:t>
            </a:r>
            <a:r>
              <a:rPr dirty="0" smtClean="0" sz="3300" spc="10">
                <a:solidFill>
                  <a:srgbClr val="39B549"/>
                </a:solidFill>
                <a:latin typeface="Century Gothic"/>
                <a:cs typeface="Century Gothic"/>
              </a:rPr>
              <a:t>н</a:t>
            </a:r>
            <a:r>
              <a:rPr dirty="0" smtClean="0" sz="3300" spc="-10">
                <a:solidFill>
                  <a:srgbClr val="39B549"/>
                </a:solidFill>
                <a:latin typeface="Century Gothic"/>
                <a:cs typeface="Century Gothic"/>
              </a:rPr>
              <a:t>о</a:t>
            </a:r>
            <a:r>
              <a:rPr dirty="0" smtClean="0" sz="3300" spc="0">
                <a:solidFill>
                  <a:srgbClr val="39B549"/>
                </a:solidFill>
                <a:latin typeface="Century Gothic"/>
                <a:cs typeface="Century Gothic"/>
              </a:rPr>
              <a:t>сть</a:t>
            </a:r>
            <a:r>
              <a:rPr dirty="0" smtClean="0" sz="3300" spc="0">
                <a:solidFill>
                  <a:srgbClr val="39B549"/>
                </a:solidFill>
                <a:latin typeface="Century Gothic"/>
                <a:cs typeface="Century Gothic"/>
              </a:rPr>
              <a:t> Д</a:t>
            </a:r>
            <a:r>
              <a:rPr dirty="0" smtClean="0" sz="3300" spc="-20">
                <a:solidFill>
                  <a:srgbClr val="39B549"/>
                </a:solidFill>
                <a:latin typeface="Century Gothic"/>
                <a:cs typeface="Century Gothic"/>
              </a:rPr>
              <a:t>о</a:t>
            </a:r>
            <a:r>
              <a:rPr dirty="0" smtClean="0" sz="3300" spc="0">
                <a:solidFill>
                  <a:srgbClr val="39B549"/>
                </a:solidFill>
                <a:latin typeface="Century Gothic"/>
                <a:cs typeface="Century Gothic"/>
              </a:rPr>
              <a:t>ст</a:t>
            </a:r>
            <a:r>
              <a:rPr dirty="0" smtClean="0" sz="3300" spc="-20">
                <a:solidFill>
                  <a:srgbClr val="39B549"/>
                </a:solidFill>
                <a:latin typeface="Century Gothic"/>
                <a:cs typeface="Century Gothic"/>
              </a:rPr>
              <a:t>о</a:t>
            </a:r>
            <a:r>
              <a:rPr dirty="0" smtClean="0" sz="3300" spc="0">
                <a:solidFill>
                  <a:srgbClr val="39B549"/>
                </a:solidFill>
                <a:latin typeface="Century Gothic"/>
                <a:cs typeface="Century Gothic"/>
              </a:rPr>
              <a:t>в</a:t>
            </a:r>
            <a:r>
              <a:rPr dirty="0" smtClean="0" sz="3300" spc="10">
                <a:solidFill>
                  <a:srgbClr val="39B549"/>
                </a:solidFill>
                <a:latin typeface="Century Gothic"/>
                <a:cs typeface="Century Gothic"/>
              </a:rPr>
              <a:t>е</a:t>
            </a:r>
            <a:r>
              <a:rPr dirty="0" smtClean="0" sz="3300" spc="0">
                <a:solidFill>
                  <a:srgbClr val="39B549"/>
                </a:solidFill>
                <a:latin typeface="Century Gothic"/>
                <a:cs typeface="Century Gothic"/>
              </a:rPr>
              <a:t>рно</a:t>
            </a:r>
            <a:r>
              <a:rPr dirty="0" smtClean="0" sz="3300" spc="-15">
                <a:solidFill>
                  <a:srgbClr val="39B549"/>
                </a:solidFill>
                <a:latin typeface="Century Gothic"/>
                <a:cs typeface="Century Gothic"/>
              </a:rPr>
              <a:t>с</a:t>
            </a:r>
            <a:r>
              <a:rPr dirty="0" smtClean="0" sz="3300" spc="0">
                <a:solidFill>
                  <a:srgbClr val="39B549"/>
                </a:solidFill>
                <a:latin typeface="Century Gothic"/>
                <a:cs typeface="Century Gothic"/>
              </a:rPr>
              <a:t>ть</a:t>
            </a:r>
            <a:r>
              <a:rPr dirty="0" smtClean="0" sz="3300" spc="0">
                <a:solidFill>
                  <a:srgbClr val="39B549"/>
                </a:solidFill>
                <a:latin typeface="Century Gothic"/>
                <a:cs typeface="Century Gothic"/>
              </a:rPr>
              <a:t> Д</a:t>
            </a:r>
            <a:r>
              <a:rPr dirty="0" smtClean="0" sz="3300" spc="-20">
                <a:solidFill>
                  <a:srgbClr val="39B549"/>
                </a:solidFill>
                <a:latin typeface="Century Gothic"/>
                <a:cs typeface="Century Gothic"/>
              </a:rPr>
              <a:t>о</a:t>
            </a:r>
            <a:r>
              <a:rPr dirty="0" smtClean="0" sz="3300" spc="0">
                <a:solidFill>
                  <a:srgbClr val="39B549"/>
                </a:solidFill>
                <a:latin typeface="Century Gothic"/>
                <a:cs typeface="Century Gothic"/>
              </a:rPr>
              <a:t>ст</a:t>
            </a:r>
            <a:r>
              <a:rPr dirty="0" smtClean="0" sz="3300" spc="-15">
                <a:solidFill>
                  <a:srgbClr val="39B549"/>
                </a:solidFill>
                <a:latin typeface="Century Gothic"/>
                <a:cs typeface="Century Gothic"/>
              </a:rPr>
              <a:t>а</a:t>
            </a:r>
            <a:r>
              <a:rPr dirty="0" smtClean="0" sz="3300" spc="0">
                <a:solidFill>
                  <a:srgbClr val="39B549"/>
                </a:solidFill>
                <a:latin typeface="Century Gothic"/>
                <a:cs typeface="Century Gothic"/>
              </a:rPr>
              <a:t>то</a:t>
            </a:r>
            <a:r>
              <a:rPr dirty="0" smtClean="0" sz="3300" spc="-15">
                <a:solidFill>
                  <a:srgbClr val="39B549"/>
                </a:solidFill>
                <a:latin typeface="Century Gothic"/>
                <a:cs typeface="Century Gothic"/>
              </a:rPr>
              <a:t>ч</a:t>
            </a:r>
            <a:r>
              <a:rPr dirty="0" smtClean="0" sz="3300" spc="5">
                <a:solidFill>
                  <a:srgbClr val="39B549"/>
                </a:solidFill>
                <a:latin typeface="Century Gothic"/>
                <a:cs typeface="Century Gothic"/>
              </a:rPr>
              <a:t>н</a:t>
            </a:r>
            <a:r>
              <a:rPr dirty="0" smtClean="0" sz="3300" spc="-10">
                <a:solidFill>
                  <a:srgbClr val="39B549"/>
                </a:solidFill>
                <a:latin typeface="Century Gothic"/>
                <a:cs typeface="Century Gothic"/>
              </a:rPr>
              <a:t>о</a:t>
            </a:r>
            <a:r>
              <a:rPr dirty="0" smtClean="0" sz="3300" spc="0">
                <a:solidFill>
                  <a:srgbClr val="39B549"/>
                </a:solidFill>
                <a:latin typeface="Century Gothic"/>
                <a:cs typeface="Century Gothic"/>
              </a:rPr>
              <a:t>сть</a:t>
            </a:r>
            <a:endParaRPr sz="33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78397" y="219709"/>
            <a:ext cx="2985770" cy="2222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15">
                <a:latin typeface="Century Gothic"/>
                <a:cs typeface="Century Gothic"/>
              </a:rPr>
              <a:t>И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Ф</a:t>
            </a:r>
            <a:r>
              <a:rPr dirty="0" smtClean="0" sz="1400" spc="-25">
                <a:latin typeface="Century Gothic"/>
                <a:cs typeface="Century Gothic"/>
              </a:rPr>
              <a:t>О</a:t>
            </a:r>
            <a:r>
              <a:rPr dirty="0" smtClean="0" sz="1400" spc="-20">
                <a:latin typeface="Century Gothic"/>
                <a:cs typeface="Century Gothic"/>
              </a:rPr>
              <a:t>Р</a:t>
            </a:r>
            <a:r>
              <a:rPr dirty="0" smtClean="0" sz="1400" spc="20">
                <a:latin typeface="Century Gothic"/>
                <a:cs typeface="Century Gothic"/>
              </a:rPr>
              <a:t>М</a:t>
            </a:r>
            <a:r>
              <a:rPr dirty="0" smtClean="0" sz="1400" spc="-6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ЦИ</a:t>
            </a:r>
            <a:r>
              <a:rPr dirty="0" smtClean="0" sz="1400" spc="-25">
                <a:latin typeface="Century Gothic"/>
                <a:cs typeface="Century Gothic"/>
              </a:rPr>
              <a:t>О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6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114">
                <a:latin typeface="Century Gothic"/>
                <a:cs typeface="Century Gothic"/>
              </a:rPr>
              <a:t> </a:t>
            </a:r>
            <a:r>
              <a:rPr dirty="0" smtClean="0" sz="1400" spc="0">
                <a:latin typeface="Century Gothic"/>
                <a:cs typeface="Century Gothic"/>
              </a:rPr>
              <a:t>3</a:t>
            </a:r>
            <a:r>
              <a:rPr dirty="0" smtClean="0" sz="1400" spc="-15">
                <a:latin typeface="Century Gothic"/>
                <a:cs typeface="Century Gothic"/>
              </a:rPr>
              <a:t>D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20">
                <a:latin typeface="Century Gothic"/>
                <a:cs typeface="Century Gothic"/>
              </a:rPr>
              <a:t>М</a:t>
            </a:r>
            <a:r>
              <a:rPr dirty="0" smtClean="0" sz="1400" spc="-25">
                <a:latin typeface="Century Gothic"/>
                <a:cs typeface="Century Gothic"/>
              </a:rPr>
              <a:t>О</a:t>
            </a:r>
            <a:r>
              <a:rPr dirty="0" smtClean="0" sz="1400" spc="-25">
                <a:latin typeface="Century Gothic"/>
                <a:cs typeface="Century Gothic"/>
              </a:rPr>
              <a:t>Д</a:t>
            </a:r>
            <a:r>
              <a:rPr dirty="0" smtClean="0" sz="1400" spc="-10">
                <a:latin typeface="Century Gothic"/>
                <a:cs typeface="Century Gothic"/>
              </a:rPr>
              <a:t>ЕЛЬ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598664" y="3032759"/>
            <a:ext cx="1253235" cy="2112263"/>
          </a:xfrm>
          <a:custGeom>
            <a:avLst/>
            <a:gdLst/>
            <a:ahLst/>
            <a:cxnLst/>
            <a:rect l="l" t="t" r="r" b="b"/>
            <a:pathLst>
              <a:path w="1253235" h="2112263">
                <a:moveTo>
                  <a:pt x="1253235" y="1005332"/>
                </a:moveTo>
                <a:lnTo>
                  <a:pt x="313435" y="1005332"/>
                </a:lnTo>
                <a:lnTo>
                  <a:pt x="313435" y="2112263"/>
                </a:lnTo>
                <a:lnTo>
                  <a:pt x="1253235" y="2112263"/>
                </a:lnTo>
                <a:lnTo>
                  <a:pt x="1253235" y="1005332"/>
                </a:lnTo>
                <a:close/>
              </a:path>
              <a:path w="1253235" h="2112263">
                <a:moveTo>
                  <a:pt x="783335" y="0"/>
                </a:moveTo>
                <a:lnTo>
                  <a:pt x="0" y="1005332"/>
                </a:lnTo>
                <a:lnTo>
                  <a:pt x="1545335" y="1005332"/>
                </a:lnTo>
                <a:lnTo>
                  <a:pt x="1545335" y="977948"/>
                </a:lnTo>
                <a:lnTo>
                  <a:pt x="783335" y="0"/>
                </a:lnTo>
                <a:close/>
              </a:path>
            </a:pathLst>
          </a:custGeom>
          <a:solidFill>
            <a:srgbClr val="A0A0A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3922776" y="3825239"/>
            <a:ext cx="481584" cy="478536"/>
          </a:xfrm>
          <a:custGeom>
            <a:avLst/>
            <a:gdLst/>
            <a:ahLst/>
            <a:cxnLst/>
            <a:rect l="l" t="t" r="r" b="b"/>
            <a:pathLst>
              <a:path w="481584" h="478536">
                <a:moveTo>
                  <a:pt x="240791" y="0"/>
                </a:moveTo>
                <a:lnTo>
                  <a:pt x="201738" y="3131"/>
                </a:lnTo>
                <a:lnTo>
                  <a:pt x="164689" y="12198"/>
                </a:lnTo>
                <a:lnTo>
                  <a:pt x="113960" y="35847"/>
                </a:lnTo>
                <a:lnTo>
                  <a:pt x="70532" y="70080"/>
                </a:lnTo>
                <a:lnTo>
                  <a:pt x="36080" y="113232"/>
                </a:lnTo>
                <a:lnTo>
                  <a:pt x="12277" y="163641"/>
                </a:lnTo>
                <a:lnTo>
                  <a:pt x="798" y="219644"/>
                </a:lnTo>
                <a:lnTo>
                  <a:pt x="0" y="239268"/>
                </a:lnTo>
                <a:lnTo>
                  <a:pt x="798" y="258891"/>
                </a:lnTo>
                <a:lnTo>
                  <a:pt x="6999" y="296766"/>
                </a:lnTo>
                <a:lnTo>
                  <a:pt x="26879" y="349225"/>
                </a:lnTo>
                <a:lnTo>
                  <a:pt x="57968" y="394980"/>
                </a:lnTo>
                <a:lnTo>
                  <a:pt x="98590" y="432370"/>
                </a:lnTo>
                <a:lnTo>
                  <a:pt x="147071" y="459733"/>
                </a:lnTo>
                <a:lnTo>
                  <a:pt x="201738" y="475404"/>
                </a:lnTo>
                <a:lnTo>
                  <a:pt x="240791" y="478536"/>
                </a:lnTo>
                <a:lnTo>
                  <a:pt x="260538" y="477742"/>
                </a:lnTo>
                <a:lnTo>
                  <a:pt x="298651" y="471582"/>
                </a:lnTo>
                <a:lnTo>
                  <a:pt x="351442" y="451829"/>
                </a:lnTo>
                <a:lnTo>
                  <a:pt x="397490" y="420939"/>
                </a:lnTo>
                <a:lnTo>
                  <a:pt x="435120" y="380576"/>
                </a:lnTo>
                <a:lnTo>
                  <a:pt x="462659" y="332401"/>
                </a:lnTo>
                <a:lnTo>
                  <a:pt x="478431" y="278078"/>
                </a:lnTo>
                <a:lnTo>
                  <a:pt x="481584" y="239268"/>
                </a:lnTo>
                <a:lnTo>
                  <a:pt x="480785" y="219644"/>
                </a:lnTo>
                <a:lnTo>
                  <a:pt x="474584" y="181769"/>
                </a:lnTo>
                <a:lnTo>
                  <a:pt x="454704" y="129310"/>
                </a:lnTo>
                <a:lnTo>
                  <a:pt x="423615" y="83555"/>
                </a:lnTo>
                <a:lnTo>
                  <a:pt x="382993" y="46165"/>
                </a:lnTo>
                <a:lnTo>
                  <a:pt x="334512" y="18802"/>
                </a:lnTo>
                <a:lnTo>
                  <a:pt x="279845" y="3131"/>
                </a:lnTo>
                <a:lnTo>
                  <a:pt x="240791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897737" y="2978150"/>
            <a:ext cx="7143750" cy="5848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3200" spc="-25" b="1">
                <a:latin typeface="Calibri"/>
                <a:cs typeface="Calibri"/>
              </a:rPr>
              <a:t>И</a:t>
            </a:r>
            <a:r>
              <a:rPr dirty="0" smtClean="0" sz="3200" spc="-10" b="1">
                <a:latin typeface="Calibri"/>
                <a:cs typeface="Calibri"/>
              </a:rPr>
              <a:t>з</a:t>
            </a:r>
            <a:r>
              <a:rPr dirty="0" smtClean="0" sz="3200" spc="-20" b="1">
                <a:latin typeface="Calibri"/>
                <a:cs typeface="Calibri"/>
              </a:rPr>
              <a:t>ве</a:t>
            </a:r>
            <a:r>
              <a:rPr dirty="0" smtClean="0" sz="3200" spc="0" b="1">
                <a:latin typeface="Calibri"/>
                <a:cs typeface="Calibri"/>
              </a:rPr>
              <a:t>с</a:t>
            </a:r>
            <a:r>
              <a:rPr dirty="0" smtClean="0" sz="3200" spc="-15" b="1">
                <a:latin typeface="Calibri"/>
                <a:cs typeface="Calibri"/>
              </a:rPr>
              <a:t>т</a:t>
            </a:r>
            <a:r>
              <a:rPr dirty="0" smtClean="0" sz="3200" spc="-5" b="1">
                <a:latin typeface="Calibri"/>
                <a:cs typeface="Calibri"/>
              </a:rPr>
              <a:t>н</a:t>
            </a:r>
            <a:r>
              <a:rPr dirty="0" smtClean="0" sz="3200" spc="-15" b="1">
                <a:latin typeface="Calibri"/>
                <a:cs typeface="Calibri"/>
              </a:rPr>
              <a:t>о</a:t>
            </a:r>
            <a:r>
              <a:rPr dirty="0" smtClean="0" sz="3200" spc="-10" b="1">
                <a:latin typeface="Calibri"/>
                <a:cs typeface="Calibri"/>
              </a:rPr>
              <a:t>с</a:t>
            </a:r>
            <a:r>
              <a:rPr dirty="0" smtClean="0" sz="3200" spc="-15" b="1">
                <a:latin typeface="Calibri"/>
                <a:cs typeface="Calibri"/>
              </a:rPr>
              <a:t>ть</a:t>
            </a:r>
            <a:r>
              <a:rPr dirty="0" smtClean="0" sz="3200" spc="145" b="1">
                <a:latin typeface="Calibri"/>
                <a:cs typeface="Calibri"/>
              </a:rPr>
              <a:t> </a:t>
            </a:r>
            <a:r>
              <a:rPr dirty="0" smtClean="0" sz="3600" spc="0" b="1">
                <a:solidFill>
                  <a:srgbClr val="39B549"/>
                </a:solidFill>
                <a:latin typeface="Calibri"/>
                <a:cs typeface="Calibri"/>
              </a:rPr>
              <a:t>х</a:t>
            </a:r>
            <a:r>
              <a:rPr dirty="0" smtClean="0" sz="3600" spc="50" b="1">
                <a:solidFill>
                  <a:srgbClr val="39B549"/>
                </a:solidFill>
                <a:latin typeface="Calibri"/>
                <a:cs typeface="Calibri"/>
              </a:rPr>
              <a:t> </a:t>
            </a:r>
            <a:r>
              <a:rPr dirty="0" smtClean="0" sz="3200" spc="-25" b="1">
                <a:latin typeface="Calibri"/>
                <a:cs typeface="Calibri"/>
              </a:rPr>
              <a:t>Н</a:t>
            </a:r>
            <a:r>
              <a:rPr dirty="0" smtClean="0" sz="3200" spc="-15" b="1">
                <a:latin typeface="Calibri"/>
                <a:cs typeface="Calibri"/>
              </a:rPr>
              <a:t>а</a:t>
            </a:r>
            <a:r>
              <a:rPr dirty="0" smtClean="0" sz="3200" spc="-55" b="1">
                <a:latin typeface="Calibri"/>
                <a:cs typeface="Calibri"/>
              </a:rPr>
              <a:t>д</a:t>
            </a:r>
            <a:r>
              <a:rPr dirty="0" smtClean="0" sz="3200" spc="-65" b="1">
                <a:latin typeface="Calibri"/>
                <a:cs typeface="Calibri"/>
              </a:rPr>
              <a:t>е</a:t>
            </a:r>
            <a:r>
              <a:rPr dirty="0" smtClean="0" sz="3200" spc="-25" b="1">
                <a:latin typeface="Calibri"/>
                <a:cs typeface="Calibri"/>
              </a:rPr>
              <a:t>ж</a:t>
            </a:r>
            <a:r>
              <a:rPr dirty="0" smtClean="0" sz="3200" spc="-15" b="1">
                <a:latin typeface="Calibri"/>
                <a:cs typeface="Calibri"/>
              </a:rPr>
              <a:t>н</a:t>
            </a:r>
            <a:r>
              <a:rPr dirty="0" smtClean="0" sz="3200" spc="-15" b="1">
                <a:latin typeface="Calibri"/>
                <a:cs typeface="Calibri"/>
              </a:rPr>
              <a:t>о</a:t>
            </a:r>
            <a:r>
              <a:rPr dirty="0" smtClean="0" sz="3200" spc="-15" b="1">
                <a:latin typeface="Calibri"/>
                <a:cs typeface="Calibri"/>
              </a:rPr>
              <a:t>с</a:t>
            </a:r>
            <a:r>
              <a:rPr dirty="0" smtClean="0" sz="3200" spc="-10" b="1">
                <a:latin typeface="Calibri"/>
                <a:cs typeface="Calibri"/>
              </a:rPr>
              <a:t>т</a:t>
            </a:r>
            <a:r>
              <a:rPr dirty="0" smtClean="0" sz="3200" spc="-20" b="1">
                <a:latin typeface="Calibri"/>
                <a:cs typeface="Calibri"/>
              </a:rPr>
              <a:t>ь</a:t>
            </a:r>
            <a:r>
              <a:rPr dirty="0" smtClean="0" sz="3200" spc="195" b="1">
                <a:latin typeface="Calibri"/>
                <a:cs typeface="Calibri"/>
              </a:rPr>
              <a:t> </a:t>
            </a:r>
            <a:r>
              <a:rPr dirty="0" smtClean="0" sz="3600" spc="0">
                <a:solidFill>
                  <a:srgbClr val="39B549"/>
                </a:solidFill>
                <a:latin typeface="Segoe UI Symbol"/>
                <a:cs typeface="Segoe UI Symbol"/>
              </a:rPr>
              <a:t>=</a:t>
            </a:r>
            <a:r>
              <a:rPr dirty="0" smtClean="0" sz="3600" spc="-114">
                <a:solidFill>
                  <a:srgbClr val="39B549"/>
                </a:solidFill>
                <a:latin typeface="Segoe UI Symbol"/>
                <a:cs typeface="Segoe UI Symbol"/>
              </a:rPr>
              <a:t> </a:t>
            </a:r>
            <a:r>
              <a:rPr dirty="0" smtClean="0" sz="3200" spc="-40" b="1">
                <a:latin typeface="Calibri"/>
                <a:cs typeface="Calibri"/>
              </a:rPr>
              <a:t>Р</a:t>
            </a:r>
            <a:r>
              <a:rPr dirty="0" smtClean="0" sz="3200" spc="-20" b="1">
                <a:latin typeface="Calibri"/>
                <a:cs typeface="Calibri"/>
              </a:rPr>
              <a:t>епут</a:t>
            </a:r>
            <a:r>
              <a:rPr dirty="0" smtClean="0" sz="3200" spc="-10" b="1">
                <a:latin typeface="Calibri"/>
                <a:cs typeface="Calibri"/>
              </a:rPr>
              <a:t>а</a:t>
            </a:r>
            <a:r>
              <a:rPr dirty="0" smtClean="0" sz="3200" spc="-20" b="1">
                <a:latin typeface="Calibri"/>
                <a:cs typeface="Calibri"/>
              </a:rPr>
              <a:t>ция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14927" y="3932732"/>
            <a:ext cx="1338580" cy="43560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31115" marR="12700" indent="-19050">
              <a:lnSpc>
                <a:spcPct val="100000"/>
              </a:lnSpc>
            </a:pP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25">
                <a:latin typeface="Century Gothic"/>
                <a:cs typeface="Century Gothic"/>
              </a:rPr>
              <a:t>ю</a:t>
            </a:r>
            <a:r>
              <a:rPr dirty="0" smtClean="0" sz="1400" spc="-10">
                <a:latin typeface="Century Gothic"/>
                <a:cs typeface="Century Gothic"/>
              </a:rPr>
              <a:t>д</a:t>
            </a:r>
            <a:r>
              <a:rPr dirty="0" smtClean="0" sz="1400" spc="-5">
                <a:latin typeface="Century Gothic"/>
                <a:cs typeface="Century Gothic"/>
              </a:rPr>
              <a:t>е</a:t>
            </a:r>
            <a:r>
              <a:rPr dirty="0" smtClean="0" sz="1400" spc="-10">
                <a:latin typeface="Century Gothic"/>
                <a:cs typeface="Century Gothic"/>
              </a:rPr>
              <a:t>й</a:t>
            </a:r>
            <a:r>
              <a:rPr dirty="0" smtClean="0" sz="1400" spc="5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дол</a:t>
            </a:r>
            <a:r>
              <a:rPr dirty="0" smtClean="0" sz="1400" spc="-5">
                <a:latin typeface="Century Gothic"/>
                <a:cs typeface="Century Gothic"/>
              </a:rPr>
              <a:t>ж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10">
                <a:latin typeface="Century Gothic"/>
                <a:cs typeface="Century Gothic"/>
              </a:rPr>
              <a:t> к</a:t>
            </a:r>
            <a:r>
              <a:rPr dirty="0" smtClean="0" sz="1400" spc="-10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вам</a:t>
            </a:r>
            <a:r>
              <a:rPr dirty="0" smtClean="0" sz="1400" spc="15">
                <a:latin typeface="Century Gothic"/>
                <a:cs typeface="Century Gothic"/>
              </a:rPr>
              <a:t> </a:t>
            </a:r>
            <a:r>
              <a:rPr dirty="0" smtClean="0" sz="1400" spc="-5">
                <a:latin typeface="Century Gothic"/>
                <a:cs typeface="Century Gothic"/>
              </a:rPr>
              <a:t>п</a:t>
            </a:r>
            <a:r>
              <a:rPr dirty="0" smtClean="0" sz="1400" spc="-10">
                <a:latin typeface="Century Gothic"/>
                <a:cs typeface="Century Gothic"/>
              </a:rPr>
              <a:t>о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я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10">
                <a:latin typeface="Century Gothic"/>
                <a:cs typeface="Century Gothic"/>
              </a:rPr>
              <a:t>у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ь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16736" y="3825239"/>
            <a:ext cx="481583" cy="478536"/>
          </a:xfrm>
          <a:custGeom>
            <a:avLst/>
            <a:gdLst/>
            <a:ahLst/>
            <a:cxnLst/>
            <a:rect l="l" t="t" r="r" b="b"/>
            <a:pathLst>
              <a:path w="481583" h="478536">
                <a:moveTo>
                  <a:pt x="240791" y="0"/>
                </a:moveTo>
                <a:lnTo>
                  <a:pt x="201738" y="3131"/>
                </a:lnTo>
                <a:lnTo>
                  <a:pt x="164689" y="12198"/>
                </a:lnTo>
                <a:lnTo>
                  <a:pt x="113960" y="35847"/>
                </a:lnTo>
                <a:lnTo>
                  <a:pt x="70532" y="70080"/>
                </a:lnTo>
                <a:lnTo>
                  <a:pt x="36080" y="113232"/>
                </a:lnTo>
                <a:lnTo>
                  <a:pt x="12277" y="163641"/>
                </a:lnTo>
                <a:lnTo>
                  <a:pt x="798" y="219644"/>
                </a:lnTo>
                <a:lnTo>
                  <a:pt x="0" y="239268"/>
                </a:lnTo>
                <a:lnTo>
                  <a:pt x="798" y="258891"/>
                </a:lnTo>
                <a:lnTo>
                  <a:pt x="6999" y="296766"/>
                </a:lnTo>
                <a:lnTo>
                  <a:pt x="26879" y="349225"/>
                </a:lnTo>
                <a:lnTo>
                  <a:pt x="57968" y="394980"/>
                </a:lnTo>
                <a:lnTo>
                  <a:pt x="98590" y="432370"/>
                </a:lnTo>
                <a:lnTo>
                  <a:pt x="147071" y="459733"/>
                </a:lnTo>
                <a:lnTo>
                  <a:pt x="201738" y="475404"/>
                </a:lnTo>
                <a:lnTo>
                  <a:pt x="240791" y="478536"/>
                </a:lnTo>
                <a:lnTo>
                  <a:pt x="260538" y="477742"/>
                </a:lnTo>
                <a:lnTo>
                  <a:pt x="298651" y="471582"/>
                </a:lnTo>
                <a:lnTo>
                  <a:pt x="351442" y="451829"/>
                </a:lnTo>
                <a:lnTo>
                  <a:pt x="397490" y="420939"/>
                </a:lnTo>
                <a:lnTo>
                  <a:pt x="435120" y="380576"/>
                </a:lnTo>
                <a:lnTo>
                  <a:pt x="462659" y="332401"/>
                </a:lnTo>
                <a:lnTo>
                  <a:pt x="478431" y="278078"/>
                </a:lnTo>
                <a:lnTo>
                  <a:pt x="481583" y="239268"/>
                </a:lnTo>
                <a:lnTo>
                  <a:pt x="480785" y="219644"/>
                </a:lnTo>
                <a:lnTo>
                  <a:pt x="474584" y="181769"/>
                </a:lnTo>
                <a:lnTo>
                  <a:pt x="454704" y="129310"/>
                </a:lnTo>
                <a:lnTo>
                  <a:pt x="423615" y="83555"/>
                </a:lnTo>
                <a:lnTo>
                  <a:pt x="382993" y="46165"/>
                </a:lnTo>
                <a:lnTo>
                  <a:pt x="334512" y="18802"/>
                </a:lnTo>
                <a:lnTo>
                  <a:pt x="279845" y="3131"/>
                </a:lnTo>
                <a:lnTo>
                  <a:pt x="240791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911352" y="3654552"/>
            <a:ext cx="588264" cy="5577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562480" y="3913621"/>
            <a:ext cx="1222375" cy="4362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67310" marR="12700" indent="-55244">
              <a:lnSpc>
                <a:spcPct val="100099"/>
              </a:lnSpc>
            </a:pPr>
            <a:r>
              <a:rPr dirty="0" smtClean="0" sz="1400" spc="-10">
                <a:latin typeface="Century Gothic"/>
                <a:cs typeface="Century Gothic"/>
              </a:rPr>
              <a:t>л</a:t>
            </a:r>
            <a:r>
              <a:rPr dirty="0" smtClean="0" sz="1400" spc="-35">
                <a:latin typeface="Century Gothic"/>
                <a:cs typeface="Century Gothic"/>
              </a:rPr>
              <a:t>ю</a:t>
            </a:r>
            <a:r>
              <a:rPr dirty="0" smtClean="0" sz="1400" spc="-10">
                <a:latin typeface="Century Gothic"/>
                <a:cs typeface="Century Gothic"/>
              </a:rPr>
              <a:t>ди</a:t>
            </a:r>
            <a:r>
              <a:rPr dirty="0" smtClean="0" sz="1400" spc="45">
                <a:latin typeface="Century Gothic"/>
                <a:cs typeface="Century Gothic"/>
              </a:rPr>
              <a:t> </a:t>
            </a:r>
            <a:r>
              <a:rPr dirty="0" smtClean="0" sz="1400" spc="-10">
                <a:latin typeface="Century Gothic"/>
                <a:cs typeface="Century Gothic"/>
              </a:rPr>
              <a:t>до</a:t>
            </a:r>
            <a:r>
              <a:rPr dirty="0" smtClean="0" sz="1400" spc="-20">
                <a:latin typeface="Century Gothic"/>
                <a:cs typeface="Century Gothic"/>
              </a:rPr>
              <a:t>л</a:t>
            </a:r>
            <a:r>
              <a:rPr dirty="0" smtClean="0" sz="1400" spc="-10">
                <a:latin typeface="Century Gothic"/>
                <a:cs typeface="Century Gothic"/>
              </a:rPr>
              <a:t>ж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10">
                <a:latin typeface="Century Gothic"/>
                <a:cs typeface="Century Gothic"/>
              </a:rPr>
              <a:t>ы</a:t>
            </a:r>
            <a:r>
              <a:rPr dirty="0" smtClean="0" sz="1400" spc="-10">
                <a:latin typeface="Century Gothic"/>
                <a:cs typeface="Century Gothic"/>
              </a:rPr>
              <a:t> о</a:t>
            </a:r>
            <a:r>
              <a:rPr dirty="0" smtClean="0" sz="1400" spc="-5">
                <a:latin typeface="Century Gothic"/>
                <a:cs typeface="Century Gothic"/>
              </a:rPr>
              <a:t> </a:t>
            </a:r>
            <a:r>
              <a:rPr dirty="0" smtClean="0" sz="1400" spc="-15">
                <a:latin typeface="Century Gothic"/>
                <a:cs typeface="Century Gothic"/>
              </a:rPr>
              <a:t>в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10">
                <a:latin typeface="Century Gothic"/>
                <a:cs typeface="Century Gothic"/>
              </a:rPr>
              <a:t>с</a:t>
            </a:r>
            <a:r>
              <a:rPr dirty="0" smtClean="0" sz="1400" spc="5">
                <a:latin typeface="Century Gothic"/>
                <a:cs typeface="Century Gothic"/>
              </a:rPr>
              <a:t> </a:t>
            </a:r>
            <a:r>
              <a:rPr dirty="0" smtClean="0" sz="1400" spc="5">
                <a:latin typeface="Century Gothic"/>
                <a:cs typeface="Century Gothic"/>
              </a:rPr>
              <a:t>у</a:t>
            </a:r>
            <a:r>
              <a:rPr dirty="0" smtClean="0" sz="1400" spc="-5">
                <a:latin typeface="Century Gothic"/>
                <a:cs typeface="Century Gothic"/>
              </a:rPr>
              <a:t>з</a:t>
            </a:r>
            <a:r>
              <a:rPr dirty="0" smtClean="0" sz="1400" spc="-5">
                <a:latin typeface="Century Gothic"/>
                <a:cs typeface="Century Gothic"/>
              </a:rPr>
              <a:t>н</a:t>
            </a:r>
            <a:r>
              <a:rPr dirty="0" smtClean="0" sz="1400" spc="-5">
                <a:latin typeface="Century Gothic"/>
                <a:cs typeface="Century Gothic"/>
              </a:rPr>
              <a:t>а</a:t>
            </a:r>
            <a:r>
              <a:rPr dirty="0" smtClean="0" sz="1400" spc="-20">
                <a:latin typeface="Century Gothic"/>
                <a:cs typeface="Century Gothic"/>
              </a:rPr>
              <a:t>т</a:t>
            </a:r>
            <a:r>
              <a:rPr dirty="0" smtClean="0" sz="1400" spc="-10">
                <a:latin typeface="Century Gothic"/>
                <a:cs typeface="Century Gothic"/>
              </a:rPr>
              <a:t>ь</a:t>
            </a:r>
            <a:endParaRPr sz="1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1450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447670" y="1457070"/>
            <a:ext cx="6224270" cy="26860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1590">
              <a:lnSpc>
                <a:spcPct val="100000"/>
              </a:lnSpc>
            </a:pPr>
            <a:r>
              <a:rPr dirty="0" smtClean="0" sz="2800" spc="-15">
                <a:latin typeface="Arial"/>
                <a:cs typeface="Arial"/>
                <a:hlinkClick r:id="rId3"/>
              </a:rPr>
              <a:t>M</a:t>
            </a:r>
            <a:r>
              <a:rPr dirty="0" smtClean="0" sz="2800" spc="0">
                <a:latin typeface="Arial"/>
                <a:cs typeface="Arial"/>
                <a:hlinkClick r:id="rId3"/>
              </a:rPr>
              <a:t>ihail</a:t>
            </a:r>
            <a:r>
              <a:rPr dirty="0" smtClean="0" sz="2800" spc="5">
                <a:latin typeface="Arial"/>
                <a:cs typeface="Arial"/>
                <a:hlinkClick r:id="rId3"/>
              </a:rPr>
              <a:t>.</a:t>
            </a:r>
            <a:r>
              <a:rPr dirty="0" smtClean="0" sz="2800" spc="-15">
                <a:latin typeface="Arial"/>
                <a:cs typeface="Arial"/>
                <a:hlinkClick r:id="rId3"/>
              </a:rPr>
              <a:t>U</a:t>
            </a:r>
            <a:r>
              <a:rPr dirty="0" smtClean="0" sz="2800" spc="0">
                <a:latin typeface="Arial"/>
                <a:cs typeface="Arial"/>
                <a:hlinkClick r:id="rId3"/>
              </a:rPr>
              <a:t>n</a:t>
            </a:r>
            <a:r>
              <a:rPr dirty="0" smtClean="0" sz="2800" spc="5">
                <a:latin typeface="Arial"/>
                <a:cs typeface="Arial"/>
                <a:hlinkClick r:id="rId3"/>
              </a:rPr>
              <a:t>t</a:t>
            </a:r>
            <a:r>
              <a:rPr dirty="0" smtClean="0" sz="2800" spc="0">
                <a:latin typeface="Arial"/>
                <a:cs typeface="Arial"/>
                <a:hlinkClick r:id="rId3"/>
              </a:rPr>
              <a:t>ura@</a:t>
            </a:r>
            <a:r>
              <a:rPr dirty="0" smtClean="0" sz="2800" spc="10">
                <a:latin typeface="Arial"/>
                <a:cs typeface="Arial"/>
                <a:hlinkClick r:id="rId3"/>
              </a:rPr>
              <a:t>t</a:t>
            </a:r>
            <a:r>
              <a:rPr dirty="0" smtClean="0" sz="2800" spc="0">
                <a:latin typeface="Arial"/>
                <a:cs typeface="Arial"/>
                <a:hlinkClick r:id="rId3"/>
              </a:rPr>
              <a:t>a</a:t>
            </a:r>
            <a:r>
              <a:rPr dirty="0" smtClean="0" sz="2800" spc="5">
                <a:latin typeface="Arial"/>
                <a:cs typeface="Arial"/>
                <a:hlinkClick r:id="rId3"/>
              </a:rPr>
              <a:t>t</a:t>
            </a:r>
            <a:r>
              <a:rPr dirty="0" smtClean="0" sz="2800" spc="0">
                <a:latin typeface="Arial"/>
                <a:cs typeface="Arial"/>
                <a:hlinkClick r:id="rId3"/>
              </a:rPr>
              <a:t>a</a:t>
            </a:r>
            <a:r>
              <a:rPr dirty="0" smtClean="0" sz="2800" spc="-145">
                <a:latin typeface="Arial"/>
                <a:cs typeface="Arial"/>
                <a:hlinkClick r:id="rId3"/>
              </a:rPr>
              <a:t>r</a:t>
            </a:r>
            <a:r>
              <a:rPr dirty="0" smtClean="0" sz="2800" spc="5">
                <a:latin typeface="Arial"/>
                <a:cs typeface="Arial"/>
                <a:hlinkClick r:id="rId3"/>
              </a:rPr>
              <a:t>.</a:t>
            </a:r>
            <a:r>
              <a:rPr dirty="0" smtClean="0" sz="2800" spc="0">
                <a:latin typeface="Arial"/>
                <a:cs typeface="Arial"/>
                <a:hlinkClick r:id="rId3"/>
              </a:rPr>
              <a:t>ru</a:t>
            </a:r>
            <a:endParaRPr sz="28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97"/>
              </a:spcBef>
            </a:pPr>
            <a:endParaRPr sz="1300"/>
          </a:p>
          <a:p>
            <a:pPr marL="21590">
              <a:lnSpc>
                <a:spcPct val="100000"/>
              </a:lnSpc>
            </a:pPr>
            <a:r>
              <a:rPr dirty="0" smtClean="0" sz="2800" spc="-40">
                <a:latin typeface="Arial"/>
                <a:cs typeface="Arial"/>
              </a:rPr>
              <a:t>v</a:t>
            </a:r>
            <a:r>
              <a:rPr dirty="0" smtClean="0" sz="2800" spc="5">
                <a:latin typeface="Arial"/>
                <a:cs typeface="Arial"/>
              </a:rPr>
              <a:t>k</a:t>
            </a:r>
            <a:r>
              <a:rPr dirty="0" smtClean="0" sz="2800" spc="5">
                <a:latin typeface="Arial"/>
                <a:cs typeface="Arial"/>
              </a:rPr>
              <a:t>.</a:t>
            </a:r>
            <a:r>
              <a:rPr dirty="0" smtClean="0" sz="2800" spc="5">
                <a:latin typeface="Arial"/>
                <a:cs typeface="Arial"/>
              </a:rPr>
              <a:t>c</a:t>
            </a:r>
            <a:r>
              <a:rPr dirty="0" smtClean="0" sz="2800" spc="0">
                <a:latin typeface="Arial"/>
                <a:cs typeface="Arial"/>
              </a:rPr>
              <a:t>o</a:t>
            </a:r>
            <a:r>
              <a:rPr dirty="0" smtClean="0" sz="2800" spc="-20">
                <a:latin typeface="Arial"/>
                <a:cs typeface="Arial"/>
              </a:rPr>
              <a:t>m</a:t>
            </a:r>
            <a:r>
              <a:rPr dirty="0" smtClean="0" sz="2800" spc="20">
                <a:latin typeface="Arial"/>
                <a:cs typeface="Arial"/>
              </a:rPr>
              <a:t>/</a:t>
            </a:r>
            <a:r>
              <a:rPr dirty="0" smtClean="0" sz="2800" spc="10">
                <a:latin typeface="Arial"/>
                <a:cs typeface="Arial"/>
              </a:rPr>
              <a:t>c</a:t>
            </a:r>
            <a:r>
              <a:rPr dirty="0" smtClean="0" sz="2800" spc="0">
                <a:latin typeface="Arial"/>
                <a:cs typeface="Arial"/>
              </a:rPr>
              <a:t>i</a:t>
            </a:r>
            <a:r>
              <a:rPr dirty="0" smtClean="0" sz="2800" spc="10">
                <a:latin typeface="Arial"/>
                <a:cs typeface="Arial"/>
              </a:rPr>
              <a:t>s</a:t>
            </a:r>
            <a:r>
              <a:rPr dirty="0" smtClean="0" sz="2800" spc="10">
                <a:latin typeface="Arial"/>
                <a:cs typeface="Arial"/>
              </a:rPr>
              <a:t>s</a:t>
            </a:r>
            <a:r>
              <a:rPr dirty="0" smtClean="0" sz="2800" spc="0">
                <a:latin typeface="Arial"/>
                <a:cs typeface="Arial"/>
              </a:rPr>
              <a:t>rt</a:t>
            </a:r>
            <a:endParaRPr sz="28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18"/>
              </a:spcBef>
            </a:pPr>
            <a:endParaRPr sz="8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</a:pPr>
            <a:r>
              <a:rPr dirty="0" smtClean="0" sz="2800" spc="-10">
                <a:latin typeface="Arial"/>
                <a:cs typeface="Arial"/>
              </a:rPr>
              <a:t>+</a:t>
            </a:r>
            <a:r>
              <a:rPr dirty="0" smtClean="0" sz="2800" spc="0">
                <a:latin typeface="Arial"/>
                <a:cs typeface="Arial"/>
              </a:rPr>
              <a:t>7</a:t>
            </a:r>
            <a:r>
              <a:rPr dirty="0" smtClean="0" sz="2800" spc="1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(</a:t>
            </a:r>
            <a:r>
              <a:rPr dirty="0" smtClean="0" sz="2800" spc="-5">
                <a:latin typeface="Arial"/>
                <a:cs typeface="Arial"/>
              </a:rPr>
              <a:t>843</a:t>
            </a:r>
            <a:r>
              <a:rPr dirty="0" smtClean="0" sz="2800" spc="0">
                <a:latin typeface="Arial"/>
                <a:cs typeface="Arial"/>
              </a:rPr>
              <a:t>)</a:t>
            </a:r>
            <a:r>
              <a:rPr dirty="0" smtClean="0" sz="2800" spc="-15">
                <a:latin typeface="Arial"/>
                <a:cs typeface="Arial"/>
              </a:rPr>
              <a:t> </a:t>
            </a:r>
            <a:r>
              <a:rPr dirty="0" smtClean="0" sz="2800" spc="-5">
                <a:latin typeface="Arial"/>
                <a:cs typeface="Arial"/>
              </a:rPr>
              <a:t>222</a:t>
            </a:r>
            <a:r>
              <a:rPr dirty="0" smtClean="0" sz="2800" spc="0">
                <a:latin typeface="Arial"/>
                <a:cs typeface="Arial"/>
              </a:rPr>
              <a:t>-</a:t>
            </a:r>
            <a:r>
              <a:rPr dirty="0" smtClean="0" sz="2800" spc="-5">
                <a:latin typeface="Arial"/>
                <a:cs typeface="Arial"/>
              </a:rPr>
              <a:t>90</a:t>
            </a:r>
            <a:r>
              <a:rPr dirty="0" smtClean="0" sz="2800" spc="0">
                <a:latin typeface="Arial"/>
                <a:cs typeface="Arial"/>
              </a:rPr>
              <a:t>-</a:t>
            </a:r>
            <a:r>
              <a:rPr dirty="0" smtClean="0" sz="2800" spc="-5">
                <a:latin typeface="Arial"/>
                <a:cs typeface="Arial"/>
              </a:rPr>
              <a:t>6</a:t>
            </a:r>
            <a:r>
              <a:rPr dirty="0" smtClean="0" sz="2800" spc="0">
                <a:latin typeface="Arial"/>
                <a:cs typeface="Arial"/>
              </a:rPr>
              <a:t>0</a:t>
            </a:r>
            <a:r>
              <a:rPr dirty="0" smtClean="0" sz="2800" spc="35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(доб.</a:t>
            </a:r>
            <a:r>
              <a:rPr dirty="0" smtClean="0" sz="2800" spc="-35">
                <a:latin typeface="Arial"/>
                <a:cs typeface="Arial"/>
              </a:rPr>
              <a:t> </a:t>
            </a:r>
            <a:r>
              <a:rPr dirty="0" smtClean="0" sz="2800" spc="-5">
                <a:latin typeface="Arial"/>
                <a:cs typeface="Arial"/>
              </a:rPr>
              <a:t>10</a:t>
            </a:r>
            <a:r>
              <a:rPr dirty="0" smtClean="0" sz="2800" spc="0">
                <a:latin typeface="Arial"/>
                <a:cs typeface="Arial"/>
              </a:rPr>
              <a:t>2</a:t>
            </a:r>
            <a:r>
              <a:rPr dirty="0" smtClean="0" sz="2800" spc="5">
                <a:latin typeface="Arial"/>
                <a:cs typeface="Arial"/>
              </a:rPr>
              <a:t> </a:t>
            </a:r>
            <a:r>
              <a:rPr dirty="0" smtClean="0" sz="2800" spc="-15">
                <a:latin typeface="Arial"/>
                <a:cs typeface="Arial"/>
              </a:rPr>
              <a:t>и</a:t>
            </a:r>
            <a:r>
              <a:rPr dirty="0" smtClean="0" sz="2800" spc="0">
                <a:latin typeface="Arial"/>
                <a:cs typeface="Arial"/>
              </a:rPr>
              <a:t>ли</a:t>
            </a:r>
            <a:r>
              <a:rPr dirty="0" smtClean="0" sz="2800" spc="-30">
                <a:latin typeface="Arial"/>
                <a:cs typeface="Arial"/>
              </a:rPr>
              <a:t> </a:t>
            </a:r>
            <a:r>
              <a:rPr dirty="0" smtClean="0" sz="2800" spc="-5">
                <a:latin typeface="Arial"/>
                <a:cs typeface="Arial"/>
              </a:rPr>
              <a:t>12</a:t>
            </a:r>
            <a:r>
              <a:rPr dirty="0" smtClean="0" sz="2800" spc="0">
                <a:latin typeface="Arial"/>
                <a:cs typeface="Arial"/>
              </a:rPr>
              <a:t>4)</a:t>
            </a:r>
            <a:endParaRPr sz="28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71"/>
              </a:spcBef>
            </a:pPr>
            <a:endParaRPr sz="1300"/>
          </a:p>
          <a:p>
            <a:pPr marL="88900">
              <a:lnSpc>
                <a:spcPct val="100000"/>
              </a:lnSpc>
            </a:pPr>
            <a:r>
              <a:rPr dirty="0" smtClean="0" sz="2800" spc="-330">
                <a:latin typeface="Arial"/>
                <a:cs typeface="Arial"/>
              </a:rPr>
              <a:t>г</a:t>
            </a:r>
            <a:r>
              <a:rPr dirty="0" smtClean="0" sz="2800" spc="5">
                <a:latin typeface="Arial"/>
                <a:cs typeface="Arial"/>
              </a:rPr>
              <a:t>.</a:t>
            </a:r>
            <a:r>
              <a:rPr dirty="0" smtClean="0" sz="2800" spc="0">
                <a:latin typeface="Arial"/>
                <a:cs typeface="Arial"/>
              </a:rPr>
              <a:t>К</a:t>
            </a:r>
            <a:r>
              <a:rPr dirty="0" smtClean="0" sz="2800" spc="-35">
                <a:latin typeface="Arial"/>
                <a:cs typeface="Arial"/>
              </a:rPr>
              <a:t>а</a:t>
            </a:r>
            <a:r>
              <a:rPr dirty="0" smtClean="0" sz="2800" spc="5">
                <a:latin typeface="Arial"/>
                <a:cs typeface="Arial"/>
              </a:rPr>
              <a:t>з</a:t>
            </a:r>
            <a:r>
              <a:rPr dirty="0" smtClean="0" sz="2800" spc="0">
                <a:latin typeface="Arial"/>
                <a:cs typeface="Arial"/>
              </a:rPr>
              <a:t>ан</a:t>
            </a:r>
            <a:r>
              <a:rPr dirty="0" smtClean="0" sz="2800" spc="10">
                <a:latin typeface="Arial"/>
                <a:cs typeface="Arial"/>
              </a:rPr>
              <a:t>ь</a:t>
            </a:r>
            <a:r>
              <a:rPr dirty="0" smtClean="0" sz="2800" spc="0">
                <a:latin typeface="Arial"/>
                <a:cs typeface="Arial"/>
              </a:rPr>
              <a:t>,</a:t>
            </a:r>
            <a:r>
              <a:rPr dirty="0" smtClean="0" sz="2800" spc="-70">
                <a:latin typeface="Arial"/>
                <a:cs typeface="Arial"/>
              </a:rPr>
              <a:t> </a:t>
            </a:r>
            <a:r>
              <a:rPr dirty="0" smtClean="0" sz="2800" spc="-110">
                <a:latin typeface="Arial"/>
                <a:cs typeface="Arial"/>
              </a:rPr>
              <a:t>у</a:t>
            </a:r>
            <a:r>
              <a:rPr dirty="0" smtClean="0" sz="2800" spc="0">
                <a:latin typeface="Arial"/>
                <a:cs typeface="Arial"/>
              </a:rPr>
              <a:t>л.П</a:t>
            </a:r>
            <a:r>
              <a:rPr dirty="0" smtClean="0" sz="2800" spc="-100">
                <a:latin typeface="Arial"/>
                <a:cs typeface="Arial"/>
              </a:rPr>
              <a:t>е</a:t>
            </a:r>
            <a:r>
              <a:rPr dirty="0" smtClean="0" sz="2800" spc="-15">
                <a:latin typeface="Arial"/>
                <a:cs typeface="Arial"/>
              </a:rPr>
              <a:t>т</a:t>
            </a:r>
            <a:r>
              <a:rPr dirty="0" smtClean="0" sz="2800" spc="0">
                <a:latin typeface="Arial"/>
                <a:cs typeface="Arial"/>
              </a:rPr>
              <a:t>ер</a:t>
            </a:r>
            <a:r>
              <a:rPr dirty="0" smtClean="0" sz="2800" spc="-80">
                <a:latin typeface="Arial"/>
                <a:cs typeface="Arial"/>
              </a:rPr>
              <a:t>б</a:t>
            </a:r>
            <a:r>
              <a:rPr dirty="0" smtClean="0" sz="2800" spc="-65">
                <a:latin typeface="Arial"/>
                <a:cs typeface="Arial"/>
              </a:rPr>
              <a:t>у</a:t>
            </a:r>
            <a:r>
              <a:rPr dirty="0" smtClean="0" sz="2800" spc="0">
                <a:latin typeface="Arial"/>
                <a:cs typeface="Arial"/>
              </a:rPr>
              <a:t>р</a:t>
            </a:r>
            <a:r>
              <a:rPr dirty="0" smtClean="0" sz="2800" spc="-70">
                <a:latin typeface="Arial"/>
                <a:cs typeface="Arial"/>
              </a:rPr>
              <a:t>г</a:t>
            </a:r>
            <a:r>
              <a:rPr dirty="0" smtClean="0" sz="2800" spc="5">
                <a:latin typeface="Arial"/>
                <a:cs typeface="Arial"/>
              </a:rPr>
              <a:t>с</a:t>
            </a:r>
            <a:r>
              <a:rPr dirty="0" smtClean="0" sz="2800" spc="60">
                <a:latin typeface="Arial"/>
                <a:cs typeface="Arial"/>
              </a:rPr>
              <a:t>к</a:t>
            </a:r>
            <a:r>
              <a:rPr dirty="0" smtClean="0" sz="2800" spc="0">
                <a:latin typeface="Arial"/>
                <a:cs typeface="Arial"/>
              </a:rPr>
              <a:t>а</a:t>
            </a:r>
            <a:r>
              <a:rPr dirty="0" smtClean="0" sz="2800" spc="-5">
                <a:latin typeface="Arial"/>
                <a:cs typeface="Arial"/>
              </a:rPr>
              <a:t>я</a:t>
            </a:r>
            <a:r>
              <a:rPr dirty="0" smtClean="0" sz="2800" spc="0">
                <a:latin typeface="Arial"/>
                <a:cs typeface="Arial"/>
              </a:rPr>
              <a:t>,</a:t>
            </a:r>
            <a:r>
              <a:rPr dirty="0" smtClean="0" sz="2800" spc="15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28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24583" y="2182367"/>
            <a:ext cx="576072" cy="5608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624583" y="1423415"/>
            <a:ext cx="576072" cy="5913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621536" y="2904744"/>
            <a:ext cx="582168" cy="6035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773935" y="3044951"/>
            <a:ext cx="277368" cy="2804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627632" y="3663695"/>
            <a:ext cx="569976" cy="5760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752600" y="3767327"/>
            <a:ext cx="283463" cy="28346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0758" rIns="0" bIns="0" rtlCol="0" vert="horz">
            <a:noAutofit/>
          </a:bodyPr>
          <a:lstStyle/>
          <a:p>
            <a:pPr marL="2287270">
              <a:lnSpc>
                <a:spcPct val="100000"/>
              </a:lnSpc>
            </a:pPr>
            <a:r>
              <a:rPr dirty="0" smtClean="0" sz="2100" spc="5" b="1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dirty="0" smtClean="0" sz="2100" spc="0" b="1">
                <a:solidFill>
                  <a:srgbClr val="FFFFFF"/>
                </a:solidFill>
                <a:latin typeface="Arial"/>
                <a:cs typeface="Arial"/>
              </a:rPr>
              <a:t>он</a:t>
            </a:r>
            <a:r>
              <a:rPr dirty="0" smtClean="0" sz="2100" spc="-50" b="1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dirty="0" smtClean="0" sz="2100" spc="0" b="1">
                <a:solidFill>
                  <a:srgbClr val="FFFFFF"/>
                </a:solidFill>
                <a:latin typeface="Arial"/>
                <a:cs typeface="Arial"/>
              </a:rPr>
              <a:t>ак</a:t>
            </a:r>
            <a:r>
              <a:rPr dirty="0" smtClean="0" sz="2100" spc="-50" b="1">
                <a:solidFill>
                  <a:srgbClr val="FFFFFF"/>
                </a:solidFill>
                <a:latin typeface="Arial"/>
                <a:cs typeface="Arial"/>
              </a:rPr>
              <a:t>т</a:t>
            </a:r>
            <a:r>
              <a:rPr dirty="0" smtClean="0" sz="2100" spc="0" b="1">
                <a:solidFill>
                  <a:srgbClr val="FFFFFF"/>
                </a:solidFill>
                <a:latin typeface="Arial"/>
                <a:cs typeface="Arial"/>
              </a:rPr>
              <a:t>ы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2024-01-31T11:55:47Z</dcterms:created>
  <dcterms:modified xsi:type="dcterms:W3CDTF">2024-01-31T11:55:47Z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2023-12-25T00:00:00Z</vt:filetime>
  </property>
  <property fmtid="{D5CDD505-2E9C-101B-9397-08002B2CF9AE}" pid="3" name="LastSaved">
    <vt:filetime>2024-01-31T00:00:00Z</vt:filetime>
  </property>
</Properties>
</file>